
<file path=[Content_Types].xml><?xml version="1.0" encoding="utf-8"?>
<Types xmlns="http://schemas.openxmlformats.org/package/2006/content-types">
  <Default Extension="gif" ContentType="image/gif"/>
  <Default Extension="jpeg" ContentType="image/jpeg"/>
  <Default Extension="jp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changesInfos/changesInfo1.xml" ContentType="application/vnd.ms-powerpoint.changesinfo+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50" r:id="rId1"/>
    <p:sldMasterId id="2147483652" r:id="rId2"/>
    <p:sldMasterId id="2147483654" r:id="rId3"/>
  </p:sldMasterIdLst>
  <p:notesMasterIdLst>
    <p:notesMasterId r:id="rId67"/>
  </p:notesMasterIdLst>
  <p:handoutMasterIdLst>
    <p:handoutMasterId r:id="rId68"/>
  </p:handoutMasterIdLst>
  <p:sldIdLst>
    <p:sldId id="351" r:id="rId4"/>
    <p:sldId id="383" r:id="rId5"/>
    <p:sldId id="378" r:id="rId6"/>
    <p:sldId id="379" r:id="rId7"/>
    <p:sldId id="380" r:id="rId8"/>
    <p:sldId id="381" r:id="rId9"/>
    <p:sldId id="382" r:id="rId10"/>
    <p:sldId id="424" r:id="rId11"/>
    <p:sldId id="384" r:id="rId12"/>
    <p:sldId id="425" r:id="rId13"/>
    <p:sldId id="346" r:id="rId14"/>
    <p:sldId id="371" r:id="rId15"/>
    <p:sldId id="372" r:id="rId16"/>
    <p:sldId id="375" r:id="rId17"/>
    <p:sldId id="373" r:id="rId18"/>
    <p:sldId id="360" r:id="rId19"/>
    <p:sldId id="361" r:id="rId20"/>
    <p:sldId id="362" r:id="rId21"/>
    <p:sldId id="363" r:id="rId22"/>
    <p:sldId id="374" r:id="rId23"/>
    <p:sldId id="376" r:id="rId24"/>
    <p:sldId id="377" r:id="rId25"/>
    <p:sldId id="426" r:id="rId26"/>
    <p:sldId id="357" r:id="rId27"/>
    <p:sldId id="385" r:id="rId28"/>
    <p:sldId id="386" r:id="rId29"/>
    <p:sldId id="387" r:id="rId30"/>
    <p:sldId id="395" r:id="rId31"/>
    <p:sldId id="364" r:id="rId32"/>
    <p:sldId id="390" r:id="rId33"/>
    <p:sldId id="389" r:id="rId34"/>
    <p:sldId id="365" r:id="rId35"/>
    <p:sldId id="391" r:id="rId36"/>
    <p:sldId id="427" r:id="rId37"/>
    <p:sldId id="358" r:id="rId38"/>
    <p:sldId id="398" r:id="rId39"/>
    <p:sldId id="411" r:id="rId40"/>
    <p:sldId id="423" r:id="rId41"/>
    <p:sldId id="408" r:id="rId42"/>
    <p:sldId id="409" r:id="rId43"/>
    <p:sldId id="419" r:id="rId44"/>
    <p:sldId id="410" r:id="rId45"/>
    <p:sldId id="412" r:id="rId46"/>
    <p:sldId id="413" r:id="rId47"/>
    <p:sldId id="416" r:id="rId48"/>
    <p:sldId id="417" r:id="rId49"/>
    <p:sldId id="418" r:id="rId50"/>
    <p:sldId id="421" r:id="rId51"/>
    <p:sldId id="428" r:id="rId52"/>
    <p:sldId id="359" r:id="rId53"/>
    <p:sldId id="415" r:id="rId54"/>
    <p:sldId id="420" r:id="rId55"/>
    <p:sldId id="414" r:id="rId56"/>
    <p:sldId id="429" r:id="rId57"/>
    <p:sldId id="367" r:id="rId58"/>
    <p:sldId id="430" r:id="rId59"/>
    <p:sldId id="431" r:id="rId60"/>
    <p:sldId id="368" r:id="rId61"/>
    <p:sldId id="369" r:id="rId62"/>
    <p:sldId id="370" r:id="rId63"/>
    <p:sldId id="432" r:id="rId64"/>
    <p:sldId id="433" r:id="rId65"/>
    <p:sldId id="434" r:id="rId66"/>
  </p:sldIdLst>
  <p:sldSz cx="12192000" cy="6858000"/>
  <p:notesSz cx="6858000" cy="9144000"/>
  <p:defaultTex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11D7E50A-B830-4EC8-9635-C051D130105A}">
          <p14:sldIdLst>
            <p14:sldId id="351"/>
          </p14:sldIdLst>
        </p14:section>
        <p14:section name="Team and Progress" id="{192ADCEE-9864-445E-9582-39E0DB5459EB}">
          <p14:sldIdLst>
            <p14:sldId id="383"/>
            <p14:sldId id="378"/>
            <p14:sldId id="379"/>
            <p14:sldId id="380"/>
            <p14:sldId id="381"/>
            <p14:sldId id="382"/>
            <p14:sldId id="424"/>
            <p14:sldId id="384"/>
          </p14:sldIdLst>
        </p14:section>
        <p14:section name="Parte 1 - 01-Jun-20" id="{0CBF6F0D-DF58-42D8-9492-55A72281B5CC}">
          <p14:sldIdLst>
            <p14:sldId id="425"/>
            <p14:sldId id="346"/>
            <p14:sldId id="371"/>
            <p14:sldId id="372"/>
            <p14:sldId id="375"/>
            <p14:sldId id="373"/>
            <p14:sldId id="360"/>
            <p14:sldId id="361"/>
            <p14:sldId id="362"/>
            <p14:sldId id="363"/>
            <p14:sldId id="374"/>
            <p14:sldId id="376"/>
            <p14:sldId id="377"/>
          </p14:sldIdLst>
        </p14:section>
        <p14:section name="Parte 2 - 16-Jun-20" id="{8C1D773A-C060-4EBC-B3CC-10194E2DEEDF}">
          <p14:sldIdLst>
            <p14:sldId id="426"/>
            <p14:sldId id="357"/>
            <p14:sldId id="385"/>
            <p14:sldId id="386"/>
            <p14:sldId id="387"/>
            <p14:sldId id="395"/>
            <p14:sldId id="364"/>
            <p14:sldId id="390"/>
            <p14:sldId id="389"/>
            <p14:sldId id="365"/>
            <p14:sldId id="391"/>
          </p14:sldIdLst>
        </p14:section>
        <p14:section name="Parte 3 - 29 -Jun-20" id="{E6C08DD8-CDAA-4937-B141-07B74F9FE625}">
          <p14:sldIdLst>
            <p14:sldId id="427"/>
            <p14:sldId id="358"/>
            <p14:sldId id="398"/>
            <p14:sldId id="411"/>
            <p14:sldId id="423"/>
            <p14:sldId id="408"/>
            <p14:sldId id="409"/>
            <p14:sldId id="419"/>
            <p14:sldId id="410"/>
            <p14:sldId id="412"/>
            <p14:sldId id="413"/>
            <p14:sldId id="416"/>
            <p14:sldId id="417"/>
            <p14:sldId id="418"/>
            <p14:sldId id="421"/>
          </p14:sldIdLst>
        </p14:section>
        <p14:section name="Parte 4 - 30-Jun-20" id="{9CFC4475-D0C9-4CF6-8DBD-4CD66B354206}">
          <p14:sldIdLst>
            <p14:sldId id="428"/>
            <p14:sldId id="359"/>
            <p14:sldId id="415"/>
            <p14:sldId id="420"/>
            <p14:sldId id="414"/>
          </p14:sldIdLst>
        </p14:section>
        <p14:section name="Parte 5 - 06-Jul-20" id="{BF71090E-30FA-4A37-8A5C-C396721E244B}">
          <p14:sldIdLst>
            <p14:sldId id="429"/>
            <p14:sldId id="367"/>
            <p14:sldId id="430"/>
            <p14:sldId id="431"/>
            <p14:sldId id="368"/>
            <p14:sldId id="369"/>
            <p14:sldId id="370"/>
          </p14:sldIdLst>
        </p14:section>
        <p14:section name="Apêndices" id="{ED391B03-D0DA-4EFF-BC0B-EE488329D10F}">
          <p14:sldIdLst>
            <p14:sldId id="432"/>
            <p14:sldId id="433"/>
            <p14:sldId id="434"/>
          </p14:sldIdLst>
        </p14:section>
      </p14:sectionLst>
    </p:ext>
    <p:ext uri="{EFAFB233-063F-42B5-8137-9DF3F51BA10A}">
      <p15:sldGuideLst xmlns:p15="http://schemas.microsoft.com/office/powerpoint/2012/main">
        <p15:guide id="1" orient="horz" pos="2160">
          <p15:clr>
            <a:srgbClr val="A4A3A4"/>
          </p15:clr>
        </p15:guide>
        <p15:guide id="2" pos="3840">
          <p15:clr>
            <a:srgbClr val="A4A3A4"/>
          </p15:clr>
        </p15:guide>
      </p15:sldGuideLst>
    </p:ext>
    <p:ext uri="{2D200454-40CA-4A62-9FC3-DE9A4176ACB9}">
      <p15:notes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57566093@fgv.edu.br" initials="A" lastIdx="1" clrIdx="0">
    <p:extLst>
      <p:ext uri="{19B8F6BF-5375-455C-9EA6-DF929625EA0E}">
        <p15:presenceInfo xmlns:p15="http://schemas.microsoft.com/office/powerpoint/2012/main" userId="A57566093@fgv.edu.br" providerId="None"/>
      </p:ext>
    </p:extLst>
  </p:cmAuthor>
  <p:cmAuthor id="2" name="Daniel Ferraz de Campos Filho" initials="DF" lastIdx="1" clrIdx="1">
    <p:extLst>
      <p:ext uri="{19B8F6BF-5375-455C-9EA6-DF929625EA0E}">
        <p15:presenceInfo xmlns:p15="http://schemas.microsoft.com/office/powerpoint/2012/main" userId="S::a57635769@fgv.edu.br::8866a242-fb0b-48c9-aa11-19162637424d" providerId="AD"/>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1B2C62"/>
    <a:srgbClr val="FFB65C"/>
    <a:srgbClr val="F37B68"/>
    <a:srgbClr val="C05178"/>
    <a:srgbClr val="763B78"/>
    <a:srgbClr val="4472C4"/>
    <a:srgbClr val="FFFFFF"/>
    <a:srgbClr val="2F528F"/>
    <a:srgbClr val="00A1D7"/>
    <a:srgbClr val="07296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0EA3B363-8603-2D13-7519-C14B271F8EF2}" v="14" dt="2020-06-27T02:50:22.852"/>
    <p1510:client id="{4DCA79DD-D00A-8DA6-8081-3DCC0F584273}" v="852" dt="2020-06-27T00:59:57.965"/>
    <p1510:client id="{4FBB3A56-5D15-E73C-42DD-71510C6628D3}" v="674" dt="2020-06-27T02:33:22.319"/>
    <p1510:client id="{738700DB-2D18-8B4F-4311-CD2B9A42DA4D}" v="713" dt="2020-06-27T15:24:06.909"/>
    <p1510:client id="{AE23576B-07BE-1AB5-D8B1-3D3DB815C186}" v="22" dt="2020-06-27T20:32:44.643"/>
    <p1510:client id="{B58C1FFD-E7C2-7959-5C9F-12E29BCB5F6F}" v="2" dt="2020-06-27T20:55:20.544"/>
    <p1510:client id="{C020FAEC-0EA0-4E70-AE6E-5084D973C6F9}" v="575" dt="2020-06-27T21:17:32.860"/>
    <p1510:client id="{C3A67F69-5B59-AF22-75C9-DE5DEA299FB0}" v="469" dt="2020-06-27T15:55:02.258"/>
    <p1510:client id="{CB2DA82B-E677-7E18-D164-41E36E3E7CEA}" v="9088" dt="2020-06-27T20:56:32.191"/>
    <p1510:client id="{DC890539-D76F-700E-9CE9-FCC19B8A5B31}" v="2" dt="2020-06-27T19:12:31.043"/>
  </p1510:revLst>
</p1510:revInfo>
</file>

<file path=ppt/tableStyles.xml><?xml version="1.0" encoding="utf-8"?>
<a:tblStyleLst xmlns:a="http://schemas.openxmlformats.org/drawingml/2006/main" def="{5C22544A-7EE6-4342-B048-85BDC9FD1C3A}">
  <a:tblStyle styleId="{5C22544A-7EE6-4342-B048-85BDC9FD1C3A}" styleName="Estilo Médio 2 - Ênfas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8799B23B-EC83-4686-B30A-512413B5E67A}" styleName="Estilo Claro 3 - Ênfase 3">
    <a:wholeTbl>
      <a:tcTxStyle>
        <a:fontRef idx="minor">
          <a:scrgbClr r="0" g="0" b="0"/>
        </a:fontRef>
        <a:schemeClr val="tx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noFill/>
        </a:fill>
      </a:tcStyle>
    </a:wholeTbl>
    <a:band1H>
      <a:tcStyle>
        <a:tcBdr/>
        <a:fill>
          <a:solidFill>
            <a:schemeClr val="accent3">
              <a:alpha val="20000"/>
            </a:schemeClr>
          </a:solidFill>
        </a:fill>
      </a:tcStyle>
    </a:band1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50800" cmpd="dbl">
              <a:solidFill>
                <a:schemeClr val="accent3"/>
              </a:solidFill>
            </a:ln>
          </a:top>
        </a:tcBdr>
        <a:fill>
          <a:noFill/>
        </a:fill>
      </a:tcStyle>
    </a:lastRow>
    <a:firstRow>
      <a:tcTxStyle b="on"/>
      <a:tcStyle>
        <a:tcBdr>
          <a:bottom>
            <a:ln w="25400" cmpd="sng">
              <a:solidFill>
                <a:schemeClr val="accent3"/>
              </a:solidFill>
            </a:ln>
          </a:bottom>
        </a:tcBdr>
        <a:fill>
          <a:noFill/>
        </a:fill>
      </a:tcStyle>
    </a:firstRow>
  </a:tblStyle>
  <a:tblStyle styleId="{0505E3EF-67EA-436B-97B2-0124C06EBD24}" styleName="Estilo Médio 4 - Ênfase 3">
    <a:wholeTbl>
      <a:tcTxStyle>
        <a:fontRef idx="minor">
          <a:scrgbClr r="0" g="0" b="0"/>
        </a:fontRef>
        <a:schemeClr val="dk1"/>
      </a:tcTxStyle>
      <a:tcStyle>
        <a:tcBdr>
          <a:left>
            <a:ln w="12700" cmpd="sng">
              <a:solidFill>
                <a:schemeClr val="accent3"/>
              </a:solidFill>
            </a:ln>
          </a:left>
          <a:right>
            <a:ln w="12700" cmpd="sng">
              <a:solidFill>
                <a:schemeClr val="accent3"/>
              </a:solidFill>
            </a:ln>
          </a:right>
          <a:top>
            <a:ln w="12700" cmpd="sng">
              <a:solidFill>
                <a:schemeClr val="accent3"/>
              </a:solidFill>
            </a:ln>
          </a:top>
          <a:bottom>
            <a:ln w="12700" cmpd="sng">
              <a:solidFill>
                <a:schemeClr val="accent3"/>
              </a:solidFill>
            </a:ln>
          </a:bottom>
          <a:insideH>
            <a:ln w="12700" cmpd="sng">
              <a:solidFill>
                <a:schemeClr val="accent3"/>
              </a:solidFill>
            </a:ln>
          </a:insideH>
          <a:insideV>
            <a:ln w="12700" cmpd="sng">
              <a:solidFill>
                <a:schemeClr val="accent3"/>
              </a:solidFill>
            </a:ln>
          </a:insideV>
        </a:tcBdr>
        <a:fill>
          <a:solidFill>
            <a:schemeClr val="accent3">
              <a:tint val="20000"/>
            </a:schemeClr>
          </a:solidFill>
        </a:fill>
      </a:tcStyle>
    </a:wholeTbl>
    <a:band1H>
      <a:tcStyle>
        <a:tcBdr/>
        <a:fill>
          <a:solidFill>
            <a:schemeClr val="accent3">
              <a:tint val="40000"/>
            </a:schemeClr>
          </a:solidFill>
        </a:fill>
      </a:tcStyle>
    </a:band1H>
    <a:band1V>
      <a:tcStyle>
        <a:tcBdr/>
        <a:fill>
          <a:solidFill>
            <a:schemeClr val="accent3">
              <a:tint val="40000"/>
            </a:schemeClr>
          </a:solidFill>
        </a:fill>
      </a:tcStyle>
    </a:band1V>
    <a:lastCol>
      <a:tcTxStyle b="on"/>
      <a:tcStyle>
        <a:tcBdr/>
      </a:tcStyle>
    </a:lastCol>
    <a:firstCol>
      <a:tcTxStyle b="on"/>
      <a:tcStyle>
        <a:tcBdr/>
      </a:tcStyle>
    </a:firstCol>
    <a:lastRow>
      <a:tcTxStyle b="on"/>
      <a:tcStyle>
        <a:tcBdr>
          <a:top>
            <a:ln w="25400" cmpd="sng">
              <a:solidFill>
                <a:schemeClr val="accent3"/>
              </a:solidFill>
            </a:ln>
          </a:top>
        </a:tcBdr>
        <a:fill>
          <a:solidFill>
            <a:schemeClr val="accent3">
              <a:tint val="20000"/>
            </a:schemeClr>
          </a:solidFill>
        </a:fill>
      </a:tcStyle>
    </a:lastRow>
    <a:firstRow>
      <a:tcTxStyle b="on"/>
      <a:tcStyle>
        <a:tcBdr/>
        <a:fill>
          <a:solidFill>
            <a:schemeClr val="accent3">
              <a:tint val="20000"/>
            </a:schemeClr>
          </a:solidFill>
        </a:fill>
      </a:tcStyle>
    </a:firstRow>
  </a:tblStyle>
  <a:tblStyle styleId="{C083E6E3-FA7D-4D7B-A595-EF9225AFEA82}" styleName="Estilo Claro 1 - Ênfase 3">
    <a:wholeTbl>
      <a:tcTxStyle>
        <a:fontRef idx="minor">
          <a:scrgbClr r="0" g="0" b="0"/>
        </a:fontRef>
        <a:schemeClr val="tx1"/>
      </a:tcTxStyle>
      <a:tcStyle>
        <a:tcBdr>
          <a:left>
            <a:ln>
              <a:noFill/>
            </a:ln>
          </a:left>
          <a:right>
            <a:ln>
              <a:noFill/>
            </a:ln>
          </a:right>
          <a:top>
            <a:ln w="12700" cmpd="sng">
              <a:solidFill>
                <a:schemeClr val="accent3"/>
              </a:solidFill>
            </a:ln>
          </a:top>
          <a:bottom>
            <a:ln w="12700" cmpd="sng">
              <a:solidFill>
                <a:schemeClr val="accent3"/>
              </a:solidFill>
            </a:ln>
          </a:bottom>
          <a:insideH>
            <a:ln>
              <a:noFill/>
            </a:ln>
          </a:insideH>
          <a:insideV>
            <a:ln>
              <a:noFill/>
            </a:ln>
          </a:insideV>
        </a:tcBdr>
        <a:fill>
          <a:noFill/>
        </a:fill>
      </a:tcStyle>
    </a:wholeTbl>
    <a:band1H>
      <a:tcStyle>
        <a:tcBdr/>
        <a:fill>
          <a:solidFill>
            <a:schemeClr val="accent3">
              <a:alpha val="20000"/>
            </a:schemeClr>
          </a:solidFill>
        </a:fill>
      </a:tcStyle>
    </a:band1H>
    <a:band2H>
      <a:tcStyle>
        <a:tcBdr/>
      </a:tcStyle>
    </a:band2H>
    <a:band1V>
      <a:tcStyle>
        <a:tcBdr/>
        <a:fill>
          <a:solidFill>
            <a:schemeClr val="accent3">
              <a:alpha val="20000"/>
            </a:schemeClr>
          </a:solidFill>
        </a:fill>
      </a:tcStyle>
    </a:band1V>
    <a:lastCol>
      <a:tcTxStyle b="on"/>
      <a:tcStyle>
        <a:tcBdr/>
      </a:tcStyle>
    </a:lastCol>
    <a:firstCol>
      <a:tcTxStyle b="on"/>
      <a:tcStyle>
        <a:tcBdr/>
      </a:tcStyle>
    </a:firstCol>
    <a:lastRow>
      <a:tcTxStyle b="on"/>
      <a:tcStyle>
        <a:tcBdr>
          <a:top>
            <a:ln w="12700" cmpd="sng">
              <a:solidFill>
                <a:schemeClr val="accent3"/>
              </a:solidFill>
            </a:ln>
          </a:top>
        </a:tcBdr>
        <a:fill>
          <a:noFill/>
        </a:fill>
      </a:tcStyle>
    </a:lastRow>
    <a:firstRow>
      <a:tcTxStyle b="on"/>
      <a:tcStyle>
        <a:tcBdr>
          <a:bottom>
            <a:ln w="12700" cmpd="sng">
              <a:solidFill>
                <a:schemeClr val="accent3"/>
              </a:solidFill>
            </a:ln>
          </a:bottom>
        </a:tcBdr>
        <a:fill>
          <a:noFill/>
        </a:fill>
      </a:tcStyle>
    </a:firstRow>
  </a:tblStyle>
  <a:tblStyle styleId="{F5AB1C69-6EDB-4FF4-983F-18BD219EF322}" styleName="Estilo Médio 2 - Ênfase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6366" autoAdjust="0"/>
    <p:restoredTop sz="94944" autoAdjust="0"/>
  </p:normalViewPr>
  <p:slideViewPr>
    <p:cSldViewPr snapToGrid="0">
      <p:cViewPr>
        <p:scale>
          <a:sx n="110" d="100"/>
          <a:sy n="110" d="100"/>
        </p:scale>
        <p:origin x="629" y="211"/>
      </p:cViewPr>
      <p:guideLst>
        <p:guide orient="horz" pos="2160"/>
        <p:guide pos="3840"/>
      </p:guideLst>
    </p:cSldViewPr>
  </p:slideViewPr>
  <p:notesTextViewPr>
    <p:cViewPr>
      <p:scale>
        <a:sx n="1" d="1"/>
        <a:sy n="1" d="1"/>
      </p:scale>
      <p:origin x="0" y="0"/>
    </p:cViewPr>
  </p:notesTextViewPr>
  <p:sorterViewPr>
    <p:cViewPr>
      <p:scale>
        <a:sx n="33" d="100"/>
        <a:sy n="33" d="100"/>
      </p:scale>
      <p:origin x="0" y="0"/>
    </p:cViewPr>
  </p:sorterViewPr>
  <p:notesViewPr>
    <p:cSldViewPr snapToGrid="0">
      <p:cViewPr>
        <p:scale>
          <a:sx n="1" d="2"/>
          <a:sy n="1" d="2"/>
        </p:scale>
        <p:origin x="0" y="0"/>
      </p:cViewPr>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0.xml"/><Relationship Id="rId18" Type="http://schemas.openxmlformats.org/officeDocument/2006/relationships/slide" Target="slides/slide15.xml"/><Relationship Id="rId26" Type="http://schemas.openxmlformats.org/officeDocument/2006/relationships/slide" Target="slides/slide23.xml"/><Relationship Id="rId39" Type="http://schemas.openxmlformats.org/officeDocument/2006/relationships/slide" Target="slides/slide36.xml"/><Relationship Id="rId21" Type="http://schemas.openxmlformats.org/officeDocument/2006/relationships/slide" Target="slides/slide18.xml"/><Relationship Id="rId34" Type="http://schemas.openxmlformats.org/officeDocument/2006/relationships/slide" Target="slides/slide31.xml"/><Relationship Id="rId42" Type="http://schemas.openxmlformats.org/officeDocument/2006/relationships/slide" Target="slides/slide39.xml"/><Relationship Id="rId47" Type="http://schemas.openxmlformats.org/officeDocument/2006/relationships/slide" Target="slides/slide44.xml"/><Relationship Id="rId50" Type="http://schemas.openxmlformats.org/officeDocument/2006/relationships/slide" Target="slides/slide47.xml"/><Relationship Id="rId55" Type="http://schemas.openxmlformats.org/officeDocument/2006/relationships/slide" Target="slides/slide52.xml"/><Relationship Id="rId63" Type="http://schemas.openxmlformats.org/officeDocument/2006/relationships/slide" Target="slides/slide60.xml"/><Relationship Id="rId68" Type="http://schemas.openxmlformats.org/officeDocument/2006/relationships/handoutMaster" Target="handoutMasters/handoutMaster1.xml"/><Relationship Id="rId7" Type="http://schemas.openxmlformats.org/officeDocument/2006/relationships/slide" Target="slides/slide4.xml"/><Relationship Id="rId71" Type="http://schemas.openxmlformats.org/officeDocument/2006/relationships/viewProps" Target="viewProps.xml"/><Relationship Id="rId2" Type="http://schemas.openxmlformats.org/officeDocument/2006/relationships/slideMaster" Target="slideMasters/slideMaster2.xml"/><Relationship Id="rId16" Type="http://schemas.openxmlformats.org/officeDocument/2006/relationships/slide" Target="slides/slide13.xml"/><Relationship Id="rId29" Type="http://schemas.openxmlformats.org/officeDocument/2006/relationships/slide" Target="slides/slide26.xml"/><Relationship Id="rId11" Type="http://schemas.openxmlformats.org/officeDocument/2006/relationships/slide" Target="slides/slide8.xml"/><Relationship Id="rId24" Type="http://schemas.openxmlformats.org/officeDocument/2006/relationships/slide" Target="slides/slide21.xml"/><Relationship Id="rId32" Type="http://schemas.openxmlformats.org/officeDocument/2006/relationships/slide" Target="slides/slide29.xml"/><Relationship Id="rId37" Type="http://schemas.openxmlformats.org/officeDocument/2006/relationships/slide" Target="slides/slide34.xml"/><Relationship Id="rId40" Type="http://schemas.openxmlformats.org/officeDocument/2006/relationships/slide" Target="slides/slide37.xml"/><Relationship Id="rId45" Type="http://schemas.openxmlformats.org/officeDocument/2006/relationships/slide" Target="slides/slide42.xml"/><Relationship Id="rId53" Type="http://schemas.openxmlformats.org/officeDocument/2006/relationships/slide" Target="slides/slide50.xml"/><Relationship Id="rId58" Type="http://schemas.openxmlformats.org/officeDocument/2006/relationships/slide" Target="slides/slide55.xml"/><Relationship Id="rId66" Type="http://schemas.openxmlformats.org/officeDocument/2006/relationships/slide" Target="slides/slide63.xml"/><Relationship Id="rId74" Type="http://schemas.microsoft.com/office/2016/11/relationships/changesInfo" Target="changesInfos/changesInfo1.xml"/><Relationship Id="rId5" Type="http://schemas.openxmlformats.org/officeDocument/2006/relationships/slide" Target="slides/slide2.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61" Type="http://schemas.openxmlformats.org/officeDocument/2006/relationships/slide" Target="slides/slide58.xml"/><Relationship Id="rId10" Type="http://schemas.openxmlformats.org/officeDocument/2006/relationships/slide" Target="slides/slide7.xml"/><Relationship Id="rId19" Type="http://schemas.openxmlformats.org/officeDocument/2006/relationships/slide" Target="slides/slide16.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tableStyles" Target="tableStyles.xml"/><Relationship Id="rId4" Type="http://schemas.openxmlformats.org/officeDocument/2006/relationships/slide" Target="slides/slide1.xml"/><Relationship Id="rId9" Type="http://schemas.openxmlformats.org/officeDocument/2006/relationships/slide" Target="slides/slide6.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commentAuthors" Target="commentAuthors.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theme" Target="theme/theme1.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notesMaster" Target="notesMasters/notesMaster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presProps" Target="presProps.xml"/><Relationship Id="rId75" Type="http://schemas.microsoft.com/office/2015/10/relationships/revisionInfo" Target="revisionInfo.xml"/><Relationship Id="rId1" Type="http://schemas.openxmlformats.org/officeDocument/2006/relationships/slideMaster" Target="slideMasters/slideMaster1.xml"/><Relationship Id="rId6" Type="http://schemas.openxmlformats.org/officeDocument/2006/relationships/slide" Target="slides/slide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 " userId="ff7f7cd4-1074-435c-a956-4a1fef029c30" providerId="ADAL" clId="{3E875E03-6E5A-4A77-9477-B0E529ECB8C3}"/>
    <pc:docChg chg="undo custSel addSld delSld modSld sldOrd modSection">
      <pc:chgData name=" " userId="ff7f7cd4-1074-435c-a956-4a1fef029c30" providerId="ADAL" clId="{3E875E03-6E5A-4A77-9477-B0E529ECB8C3}" dt="2020-06-27T20:46:15.157" v="1311" actId="1037"/>
      <pc:docMkLst>
        <pc:docMk/>
      </pc:docMkLst>
      <pc:sldChg chg="del">
        <pc:chgData name=" " userId="ff7f7cd4-1074-435c-a956-4a1fef029c30" providerId="ADAL" clId="{3E875E03-6E5A-4A77-9477-B0E529ECB8C3}" dt="2020-06-27T13:55:35.685" v="60" actId="47"/>
        <pc:sldMkLst>
          <pc:docMk/>
          <pc:sldMk cId="2956550418" sldId="394"/>
        </pc:sldMkLst>
      </pc:sldChg>
      <pc:sldChg chg="modSp mod ord">
        <pc:chgData name=" " userId="ff7f7cd4-1074-435c-a956-4a1fef029c30" providerId="ADAL" clId="{3E875E03-6E5A-4A77-9477-B0E529ECB8C3}" dt="2020-06-27T20:25:34.208" v="730" actId="400"/>
        <pc:sldMkLst>
          <pc:docMk/>
          <pc:sldMk cId="2364869062" sldId="396"/>
        </pc:sldMkLst>
        <pc:spChg chg="mod">
          <ac:chgData name=" " userId="ff7f7cd4-1074-435c-a956-4a1fef029c30" providerId="ADAL" clId="{3E875E03-6E5A-4A77-9477-B0E529ECB8C3}" dt="2020-06-27T20:02:26.787" v="511" actId="400"/>
          <ac:spMkLst>
            <pc:docMk/>
            <pc:sldMk cId="2364869062" sldId="396"/>
            <ac:spMk id="39" creationId="{FD8E1EF1-7D5C-4D27-9A2A-BBFB4A5FD6EC}"/>
          </ac:spMkLst>
        </pc:spChg>
        <pc:spChg chg="mod">
          <ac:chgData name=" " userId="ff7f7cd4-1074-435c-a956-4a1fef029c30" providerId="ADAL" clId="{3E875E03-6E5A-4A77-9477-B0E529ECB8C3}" dt="2020-06-27T20:25:28.005" v="727" actId="400"/>
          <ac:spMkLst>
            <pc:docMk/>
            <pc:sldMk cId="2364869062" sldId="396"/>
            <ac:spMk id="50" creationId="{F4CE9FA4-95AE-4907-BCAD-6CAA6635954A}"/>
          </ac:spMkLst>
        </pc:spChg>
        <pc:spChg chg="mod">
          <ac:chgData name=" " userId="ff7f7cd4-1074-435c-a956-4a1fef029c30" providerId="ADAL" clId="{3E875E03-6E5A-4A77-9477-B0E529ECB8C3}" dt="2020-06-27T20:25:34.208" v="730" actId="400"/>
          <ac:spMkLst>
            <pc:docMk/>
            <pc:sldMk cId="2364869062" sldId="396"/>
            <ac:spMk id="51" creationId="{E0AF7201-1D49-463B-93E1-8B8DEDEBD7BE}"/>
          </ac:spMkLst>
        </pc:spChg>
      </pc:sldChg>
      <pc:sldChg chg="del">
        <pc:chgData name=" " userId="ff7f7cd4-1074-435c-a956-4a1fef029c30" providerId="ADAL" clId="{3E875E03-6E5A-4A77-9477-B0E529ECB8C3}" dt="2020-06-27T13:53:05.749" v="25" actId="47"/>
        <pc:sldMkLst>
          <pc:docMk/>
          <pc:sldMk cId="4191960826" sldId="397"/>
        </pc:sldMkLst>
      </pc:sldChg>
      <pc:sldChg chg="ord modTransition">
        <pc:chgData name=" " userId="ff7f7cd4-1074-435c-a956-4a1fef029c30" providerId="ADAL" clId="{3E875E03-6E5A-4A77-9477-B0E529ECB8C3}" dt="2020-06-27T13:53:21.963" v="28"/>
        <pc:sldMkLst>
          <pc:docMk/>
          <pc:sldMk cId="1203483928" sldId="399"/>
        </pc:sldMkLst>
      </pc:sldChg>
      <pc:sldChg chg="modSp mod">
        <pc:chgData name=" " userId="ff7f7cd4-1074-435c-a956-4a1fef029c30" providerId="ADAL" clId="{3E875E03-6E5A-4A77-9477-B0E529ECB8C3}" dt="2020-06-27T13:52:18.245" v="18" actId="20577"/>
        <pc:sldMkLst>
          <pc:docMk/>
          <pc:sldMk cId="2303542401" sldId="401"/>
        </pc:sldMkLst>
        <pc:spChg chg="mod">
          <ac:chgData name=" " userId="ff7f7cd4-1074-435c-a956-4a1fef029c30" providerId="ADAL" clId="{3E875E03-6E5A-4A77-9477-B0E529ECB8C3}" dt="2020-06-27T13:52:18.245" v="18" actId="20577"/>
          <ac:spMkLst>
            <pc:docMk/>
            <pc:sldMk cId="2303542401" sldId="401"/>
            <ac:spMk id="4" creationId="{2986ED32-27EE-4608-ACDA-A45D763B90F1}"/>
          </ac:spMkLst>
        </pc:spChg>
      </pc:sldChg>
      <pc:sldChg chg="modSp mod">
        <pc:chgData name=" " userId="ff7f7cd4-1074-435c-a956-4a1fef029c30" providerId="ADAL" clId="{3E875E03-6E5A-4A77-9477-B0E529ECB8C3}" dt="2020-06-27T13:52:23.520" v="19" actId="113"/>
        <pc:sldMkLst>
          <pc:docMk/>
          <pc:sldMk cId="2168036736" sldId="402"/>
        </pc:sldMkLst>
        <pc:spChg chg="mod">
          <ac:chgData name=" " userId="ff7f7cd4-1074-435c-a956-4a1fef029c30" providerId="ADAL" clId="{3E875E03-6E5A-4A77-9477-B0E529ECB8C3}" dt="2020-06-27T13:52:23.520" v="19" actId="113"/>
          <ac:spMkLst>
            <pc:docMk/>
            <pc:sldMk cId="2168036736" sldId="402"/>
            <ac:spMk id="4" creationId="{2986ED32-27EE-4608-ACDA-A45D763B90F1}"/>
          </ac:spMkLst>
        </pc:spChg>
      </pc:sldChg>
      <pc:sldChg chg="modSp mod">
        <pc:chgData name=" " userId="ff7f7cd4-1074-435c-a956-4a1fef029c30" providerId="ADAL" clId="{3E875E03-6E5A-4A77-9477-B0E529ECB8C3}" dt="2020-06-27T13:52:29.248" v="20" actId="113"/>
        <pc:sldMkLst>
          <pc:docMk/>
          <pc:sldMk cId="2888520581" sldId="403"/>
        </pc:sldMkLst>
        <pc:spChg chg="mod">
          <ac:chgData name=" " userId="ff7f7cd4-1074-435c-a956-4a1fef029c30" providerId="ADAL" clId="{3E875E03-6E5A-4A77-9477-B0E529ECB8C3}" dt="2020-06-27T13:52:29.248" v="20" actId="113"/>
          <ac:spMkLst>
            <pc:docMk/>
            <pc:sldMk cId="2888520581" sldId="403"/>
            <ac:spMk id="4" creationId="{2986ED32-27EE-4608-ACDA-A45D763B90F1}"/>
          </ac:spMkLst>
        </pc:spChg>
      </pc:sldChg>
      <pc:sldChg chg="modSp mod">
        <pc:chgData name=" " userId="ff7f7cd4-1074-435c-a956-4a1fef029c30" providerId="ADAL" clId="{3E875E03-6E5A-4A77-9477-B0E529ECB8C3}" dt="2020-06-27T13:52:35.381" v="21" actId="113"/>
        <pc:sldMkLst>
          <pc:docMk/>
          <pc:sldMk cId="1461335346" sldId="404"/>
        </pc:sldMkLst>
        <pc:spChg chg="mod">
          <ac:chgData name=" " userId="ff7f7cd4-1074-435c-a956-4a1fef029c30" providerId="ADAL" clId="{3E875E03-6E5A-4A77-9477-B0E529ECB8C3}" dt="2020-06-27T13:52:35.381" v="21" actId="113"/>
          <ac:spMkLst>
            <pc:docMk/>
            <pc:sldMk cId="1461335346" sldId="404"/>
            <ac:spMk id="4" creationId="{2986ED32-27EE-4608-ACDA-A45D763B90F1}"/>
          </ac:spMkLst>
        </pc:spChg>
      </pc:sldChg>
      <pc:sldChg chg="modSp mod">
        <pc:chgData name=" " userId="ff7f7cd4-1074-435c-a956-4a1fef029c30" providerId="ADAL" clId="{3E875E03-6E5A-4A77-9477-B0E529ECB8C3}" dt="2020-06-27T13:52:47.266" v="22" actId="113"/>
        <pc:sldMkLst>
          <pc:docMk/>
          <pc:sldMk cId="2496850234" sldId="405"/>
        </pc:sldMkLst>
        <pc:spChg chg="mod">
          <ac:chgData name=" " userId="ff7f7cd4-1074-435c-a956-4a1fef029c30" providerId="ADAL" clId="{3E875E03-6E5A-4A77-9477-B0E529ECB8C3}" dt="2020-06-27T13:52:47.266" v="22" actId="113"/>
          <ac:spMkLst>
            <pc:docMk/>
            <pc:sldMk cId="2496850234" sldId="405"/>
            <ac:spMk id="4" creationId="{2986ED32-27EE-4608-ACDA-A45D763B90F1}"/>
          </ac:spMkLst>
        </pc:spChg>
      </pc:sldChg>
      <pc:sldChg chg="addSp delSp modSp mod">
        <pc:chgData name=" " userId="ff7f7cd4-1074-435c-a956-4a1fef029c30" providerId="ADAL" clId="{3E875E03-6E5A-4A77-9477-B0E529ECB8C3}" dt="2020-06-27T13:53:01.686" v="24" actId="20577"/>
        <pc:sldMkLst>
          <pc:docMk/>
          <pc:sldMk cId="2928508510" sldId="406"/>
        </pc:sldMkLst>
        <pc:spChg chg="mod">
          <ac:chgData name=" " userId="ff7f7cd4-1074-435c-a956-4a1fef029c30" providerId="ADAL" clId="{3E875E03-6E5A-4A77-9477-B0E529ECB8C3}" dt="2020-06-27T13:53:01.686" v="24" actId="20577"/>
          <ac:spMkLst>
            <pc:docMk/>
            <pc:sldMk cId="2928508510" sldId="406"/>
            <ac:spMk id="4" creationId="{2986ED32-27EE-4608-ACDA-A45D763B90F1}"/>
          </ac:spMkLst>
        </pc:spChg>
        <pc:spChg chg="mod">
          <ac:chgData name=" " userId="ff7f7cd4-1074-435c-a956-4a1fef029c30" providerId="ADAL" clId="{3E875E03-6E5A-4A77-9477-B0E529ECB8C3}" dt="2020-06-27T13:52:00.069" v="16" actId="20577"/>
          <ac:spMkLst>
            <pc:docMk/>
            <pc:sldMk cId="2928508510" sldId="406"/>
            <ac:spMk id="5" creationId="{AF17C84E-A4DA-4C4C-A119-6E6BBFFB90F5}"/>
          </ac:spMkLst>
        </pc:spChg>
        <pc:picChg chg="add mod">
          <ac:chgData name=" " userId="ff7f7cd4-1074-435c-a956-4a1fef029c30" providerId="ADAL" clId="{3E875E03-6E5A-4A77-9477-B0E529ECB8C3}" dt="2020-06-27T13:51:37.228" v="14" actId="1076"/>
          <ac:picMkLst>
            <pc:docMk/>
            <pc:sldMk cId="2928508510" sldId="406"/>
            <ac:picMk id="7" creationId="{D738C38D-8C53-496D-B5FF-8B0B74F26E7E}"/>
          </ac:picMkLst>
        </pc:picChg>
        <pc:picChg chg="del">
          <ac:chgData name=" " userId="ff7f7cd4-1074-435c-a956-4a1fef029c30" providerId="ADAL" clId="{3E875E03-6E5A-4A77-9477-B0E529ECB8C3}" dt="2020-06-27T13:50:43.148" v="0" actId="478"/>
          <ac:picMkLst>
            <pc:docMk/>
            <pc:sldMk cId="2928508510" sldId="406"/>
            <ac:picMk id="8" creationId="{DF76C1EE-D509-4A68-94DC-E5747F3333F3}"/>
          </ac:picMkLst>
        </pc:picChg>
        <pc:picChg chg="add mod">
          <ac:chgData name=" " userId="ff7f7cd4-1074-435c-a956-4a1fef029c30" providerId="ADAL" clId="{3E875E03-6E5A-4A77-9477-B0E529ECB8C3}" dt="2020-06-27T13:51:37.228" v="14" actId="1076"/>
          <ac:picMkLst>
            <pc:docMk/>
            <pc:sldMk cId="2928508510" sldId="406"/>
            <ac:picMk id="10" creationId="{3BC7A60D-0B39-49AA-B107-A916F0AAD589}"/>
          </ac:picMkLst>
        </pc:picChg>
      </pc:sldChg>
      <pc:sldChg chg="modSp add del mod">
        <pc:chgData name=" " userId="ff7f7cd4-1074-435c-a956-4a1fef029c30" providerId="ADAL" clId="{3E875E03-6E5A-4A77-9477-B0E529ECB8C3}" dt="2020-06-27T19:16:22.589" v="61" actId="47"/>
        <pc:sldMkLst>
          <pc:docMk/>
          <pc:sldMk cId="2524544571" sldId="407"/>
        </pc:sldMkLst>
        <pc:spChg chg="mod">
          <ac:chgData name=" " userId="ff7f7cd4-1074-435c-a956-4a1fef029c30" providerId="ADAL" clId="{3E875E03-6E5A-4A77-9477-B0E529ECB8C3}" dt="2020-06-27T13:55:32.149" v="59" actId="255"/>
          <ac:spMkLst>
            <pc:docMk/>
            <pc:sldMk cId="2524544571" sldId="407"/>
            <ac:spMk id="4" creationId="{2986ED32-27EE-4608-ACDA-A45D763B90F1}"/>
          </ac:spMkLst>
        </pc:spChg>
        <pc:spChg chg="mod">
          <ac:chgData name=" " userId="ff7f7cd4-1074-435c-a956-4a1fef029c30" providerId="ADAL" clId="{3E875E03-6E5A-4A77-9477-B0E529ECB8C3}" dt="2020-06-27T13:55:01.372" v="46" actId="1037"/>
          <ac:spMkLst>
            <pc:docMk/>
            <pc:sldMk cId="2524544571" sldId="407"/>
            <ac:spMk id="5" creationId="{AF17C84E-A4DA-4C4C-A119-6E6BBFFB90F5}"/>
          </ac:spMkLst>
        </pc:spChg>
      </pc:sldChg>
      <pc:sldChg chg="add del">
        <pc:chgData name=" " userId="ff7f7cd4-1074-435c-a956-4a1fef029c30" providerId="ADAL" clId="{3E875E03-6E5A-4A77-9477-B0E529ECB8C3}" dt="2020-06-27T13:54:30.008" v="30" actId="47"/>
        <pc:sldMkLst>
          <pc:docMk/>
          <pc:sldMk cId="3151561362" sldId="407"/>
        </pc:sldMkLst>
      </pc:sldChg>
      <pc:sldChg chg="addSp delSp modSp add mod ord">
        <pc:chgData name=" " userId="ff7f7cd4-1074-435c-a956-4a1fef029c30" providerId="ADAL" clId="{3E875E03-6E5A-4A77-9477-B0E529ECB8C3}" dt="2020-06-27T20:46:15.157" v="1311" actId="1037"/>
        <pc:sldMkLst>
          <pc:docMk/>
          <pc:sldMk cId="233872395" sldId="421"/>
        </pc:sldMkLst>
        <pc:spChg chg="del">
          <ac:chgData name=" " userId="ff7f7cd4-1074-435c-a956-4a1fef029c30" providerId="ADAL" clId="{3E875E03-6E5A-4A77-9477-B0E529ECB8C3}" dt="2020-06-27T19:18:26.291" v="64" actId="478"/>
          <ac:spMkLst>
            <pc:docMk/>
            <pc:sldMk cId="233872395" sldId="421"/>
            <ac:spMk id="7" creationId="{DFA94E9C-D90D-49F1-97DA-5DB584EA9A0A}"/>
          </ac:spMkLst>
        </pc:spChg>
        <pc:spChg chg="del">
          <ac:chgData name=" " userId="ff7f7cd4-1074-435c-a956-4a1fef029c30" providerId="ADAL" clId="{3E875E03-6E5A-4A77-9477-B0E529ECB8C3}" dt="2020-06-27T19:18:26.291" v="64" actId="478"/>
          <ac:spMkLst>
            <pc:docMk/>
            <pc:sldMk cId="233872395" sldId="421"/>
            <ac:spMk id="11" creationId="{A7AC330B-0872-4A93-B1E5-B4C968F50CC8}"/>
          </ac:spMkLst>
        </pc:spChg>
        <pc:spChg chg="del">
          <ac:chgData name=" " userId="ff7f7cd4-1074-435c-a956-4a1fef029c30" providerId="ADAL" clId="{3E875E03-6E5A-4A77-9477-B0E529ECB8C3}" dt="2020-06-27T19:18:26.291" v="64" actId="478"/>
          <ac:spMkLst>
            <pc:docMk/>
            <pc:sldMk cId="233872395" sldId="421"/>
            <ac:spMk id="13" creationId="{AE5CC542-6AC5-4936-9F97-F7861D9CCCAE}"/>
          </ac:spMkLst>
        </pc:spChg>
        <pc:spChg chg="del">
          <ac:chgData name=" " userId="ff7f7cd4-1074-435c-a956-4a1fef029c30" providerId="ADAL" clId="{3E875E03-6E5A-4A77-9477-B0E529ECB8C3}" dt="2020-06-27T19:18:26.291" v="64" actId="478"/>
          <ac:spMkLst>
            <pc:docMk/>
            <pc:sldMk cId="233872395" sldId="421"/>
            <ac:spMk id="15" creationId="{10EEB6E6-44DA-4D3C-9CC5-0A4C92A55D0C}"/>
          </ac:spMkLst>
        </pc:spChg>
        <pc:spChg chg="del">
          <ac:chgData name=" " userId="ff7f7cd4-1074-435c-a956-4a1fef029c30" providerId="ADAL" clId="{3E875E03-6E5A-4A77-9477-B0E529ECB8C3}" dt="2020-06-27T19:18:26.291" v="64" actId="478"/>
          <ac:spMkLst>
            <pc:docMk/>
            <pc:sldMk cId="233872395" sldId="421"/>
            <ac:spMk id="17" creationId="{272A1130-82B8-4AA8-93B0-BEDA42E4A2DF}"/>
          </ac:spMkLst>
        </pc:spChg>
        <pc:spChg chg="del">
          <ac:chgData name=" " userId="ff7f7cd4-1074-435c-a956-4a1fef029c30" providerId="ADAL" clId="{3E875E03-6E5A-4A77-9477-B0E529ECB8C3}" dt="2020-06-27T19:18:26.291" v="64" actId="478"/>
          <ac:spMkLst>
            <pc:docMk/>
            <pc:sldMk cId="233872395" sldId="421"/>
            <ac:spMk id="19" creationId="{64304F0E-DFB5-4208-84DC-1A2D6362E3B3}"/>
          </ac:spMkLst>
        </pc:spChg>
        <pc:spChg chg="del">
          <ac:chgData name=" " userId="ff7f7cd4-1074-435c-a956-4a1fef029c30" providerId="ADAL" clId="{3E875E03-6E5A-4A77-9477-B0E529ECB8C3}" dt="2020-06-27T19:18:26.291" v="64" actId="478"/>
          <ac:spMkLst>
            <pc:docMk/>
            <pc:sldMk cId="233872395" sldId="421"/>
            <ac:spMk id="21" creationId="{A7CF2F4A-1DE3-49DA-8380-A19FD9548B85}"/>
          </ac:spMkLst>
        </pc:spChg>
        <pc:spChg chg="del">
          <ac:chgData name=" " userId="ff7f7cd4-1074-435c-a956-4a1fef029c30" providerId="ADAL" clId="{3E875E03-6E5A-4A77-9477-B0E529ECB8C3}" dt="2020-06-27T19:18:26.291" v="64" actId="478"/>
          <ac:spMkLst>
            <pc:docMk/>
            <pc:sldMk cId="233872395" sldId="421"/>
            <ac:spMk id="23" creationId="{A3D3953B-2AFA-4A6E-A107-178259156946}"/>
          </ac:spMkLst>
        </pc:spChg>
        <pc:spChg chg="del">
          <ac:chgData name=" " userId="ff7f7cd4-1074-435c-a956-4a1fef029c30" providerId="ADAL" clId="{3E875E03-6E5A-4A77-9477-B0E529ECB8C3}" dt="2020-06-27T19:18:26.291" v="64" actId="478"/>
          <ac:spMkLst>
            <pc:docMk/>
            <pc:sldMk cId="233872395" sldId="421"/>
            <ac:spMk id="25" creationId="{C8924F7B-A3EF-4601-BEF3-2697678E4825}"/>
          </ac:spMkLst>
        </pc:spChg>
        <pc:spChg chg="del">
          <ac:chgData name=" " userId="ff7f7cd4-1074-435c-a956-4a1fef029c30" providerId="ADAL" clId="{3E875E03-6E5A-4A77-9477-B0E529ECB8C3}" dt="2020-06-27T19:18:26.291" v="64" actId="478"/>
          <ac:spMkLst>
            <pc:docMk/>
            <pc:sldMk cId="233872395" sldId="421"/>
            <ac:spMk id="27" creationId="{F0596EC2-F2A5-43C4-B18E-70F6CE5FFB41}"/>
          </ac:spMkLst>
        </pc:spChg>
        <pc:spChg chg="del">
          <ac:chgData name=" " userId="ff7f7cd4-1074-435c-a956-4a1fef029c30" providerId="ADAL" clId="{3E875E03-6E5A-4A77-9477-B0E529ECB8C3}" dt="2020-06-27T19:18:26.291" v="64" actId="478"/>
          <ac:spMkLst>
            <pc:docMk/>
            <pc:sldMk cId="233872395" sldId="421"/>
            <ac:spMk id="29" creationId="{12B5E210-4595-4F35-A839-5F0E89B37553}"/>
          </ac:spMkLst>
        </pc:spChg>
        <pc:spChg chg="add del mod">
          <ac:chgData name=" " userId="ff7f7cd4-1074-435c-a956-4a1fef029c30" providerId="ADAL" clId="{3E875E03-6E5A-4A77-9477-B0E529ECB8C3}" dt="2020-06-27T19:18:38.311" v="66"/>
          <ac:spMkLst>
            <pc:docMk/>
            <pc:sldMk cId="233872395" sldId="421"/>
            <ac:spMk id="30" creationId="{018A9800-FDB1-4912-AB39-E734A30F6FAB}"/>
          </ac:spMkLst>
        </pc:spChg>
        <pc:spChg chg="del">
          <ac:chgData name=" " userId="ff7f7cd4-1074-435c-a956-4a1fef029c30" providerId="ADAL" clId="{3E875E03-6E5A-4A77-9477-B0E529ECB8C3}" dt="2020-06-27T19:18:26.291" v="64" actId="478"/>
          <ac:spMkLst>
            <pc:docMk/>
            <pc:sldMk cId="233872395" sldId="421"/>
            <ac:spMk id="31" creationId="{F50C7AD1-B481-4334-8165-394BA1547362}"/>
          </ac:spMkLst>
        </pc:spChg>
        <pc:spChg chg="add del mod">
          <ac:chgData name=" " userId="ff7f7cd4-1074-435c-a956-4a1fef029c30" providerId="ADAL" clId="{3E875E03-6E5A-4A77-9477-B0E529ECB8C3}" dt="2020-06-27T19:18:38.311" v="66"/>
          <ac:spMkLst>
            <pc:docMk/>
            <pc:sldMk cId="233872395" sldId="421"/>
            <ac:spMk id="32" creationId="{F3417F51-700B-4EAB-B426-4B604F6291C0}"/>
          </ac:spMkLst>
        </pc:spChg>
        <pc:spChg chg="del">
          <ac:chgData name=" " userId="ff7f7cd4-1074-435c-a956-4a1fef029c30" providerId="ADAL" clId="{3E875E03-6E5A-4A77-9477-B0E529ECB8C3}" dt="2020-06-27T19:18:26.291" v="64" actId="478"/>
          <ac:spMkLst>
            <pc:docMk/>
            <pc:sldMk cId="233872395" sldId="421"/>
            <ac:spMk id="33" creationId="{240980C7-81A1-4CBA-B64F-F07595A44B86}"/>
          </ac:spMkLst>
        </pc:spChg>
        <pc:spChg chg="add del mod">
          <ac:chgData name=" " userId="ff7f7cd4-1074-435c-a956-4a1fef029c30" providerId="ADAL" clId="{3E875E03-6E5A-4A77-9477-B0E529ECB8C3}" dt="2020-06-27T19:18:38.311" v="66"/>
          <ac:spMkLst>
            <pc:docMk/>
            <pc:sldMk cId="233872395" sldId="421"/>
            <ac:spMk id="34" creationId="{C3F58FDB-C332-44A0-8AC9-1B585D95BE07}"/>
          </ac:spMkLst>
        </pc:spChg>
        <pc:spChg chg="del">
          <ac:chgData name=" " userId="ff7f7cd4-1074-435c-a956-4a1fef029c30" providerId="ADAL" clId="{3E875E03-6E5A-4A77-9477-B0E529ECB8C3}" dt="2020-06-27T19:18:26.291" v="64" actId="478"/>
          <ac:spMkLst>
            <pc:docMk/>
            <pc:sldMk cId="233872395" sldId="421"/>
            <ac:spMk id="35" creationId="{3D195D31-B863-4FDE-A825-8F59402B19EE}"/>
          </ac:spMkLst>
        </pc:spChg>
        <pc:spChg chg="add del mod">
          <ac:chgData name=" " userId="ff7f7cd4-1074-435c-a956-4a1fef029c30" providerId="ADAL" clId="{3E875E03-6E5A-4A77-9477-B0E529ECB8C3}" dt="2020-06-27T19:18:38.311" v="66"/>
          <ac:spMkLst>
            <pc:docMk/>
            <pc:sldMk cId="233872395" sldId="421"/>
            <ac:spMk id="36" creationId="{7D93A516-BBC9-4CD4-ADB8-56806EAB16B5}"/>
          </ac:spMkLst>
        </pc:spChg>
        <pc:spChg chg="del">
          <ac:chgData name=" " userId="ff7f7cd4-1074-435c-a956-4a1fef029c30" providerId="ADAL" clId="{3E875E03-6E5A-4A77-9477-B0E529ECB8C3}" dt="2020-06-27T19:18:26.291" v="64" actId="478"/>
          <ac:spMkLst>
            <pc:docMk/>
            <pc:sldMk cId="233872395" sldId="421"/>
            <ac:spMk id="37" creationId="{9DFD0FFA-5235-4516-B766-232CC5189025}"/>
          </ac:spMkLst>
        </pc:spChg>
        <pc:spChg chg="del">
          <ac:chgData name=" " userId="ff7f7cd4-1074-435c-a956-4a1fef029c30" providerId="ADAL" clId="{3E875E03-6E5A-4A77-9477-B0E529ECB8C3}" dt="2020-06-27T19:18:26.291" v="64" actId="478"/>
          <ac:spMkLst>
            <pc:docMk/>
            <pc:sldMk cId="233872395" sldId="421"/>
            <ac:spMk id="39" creationId="{FD8E1EF1-7D5C-4D27-9A2A-BBFB4A5FD6EC}"/>
          </ac:spMkLst>
        </pc:spChg>
        <pc:spChg chg="mod">
          <ac:chgData name=" " userId="ff7f7cd4-1074-435c-a956-4a1fef029c30" providerId="ADAL" clId="{3E875E03-6E5A-4A77-9477-B0E529ECB8C3}" dt="2020-06-27T19:18:36.242" v="65"/>
          <ac:spMkLst>
            <pc:docMk/>
            <pc:sldMk cId="233872395" sldId="421"/>
            <ac:spMk id="40" creationId="{EB2570C3-36F1-492C-87C5-DB52DC3E912D}"/>
          </ac:spMkLst>
        </pc:spChg>
        <pc:spChg chg="mod">
          <ac:chgData name=" " userId="ff7f7cd4-1074-435c-a956-4a1fef029c30" providerId="ADAL" clId="{3E875E03-6E5A-4A77-9477-B0E529ECB8C3}" dt="2020-06-27T19:18:36.242" v="65"/>
          <ac:spMkLst>
            <pc:docMk/>
            <pc:sldMk cId="233872395" sldId="421"/>
            <ac:spMk id="42" creationId="{5145B6CA-9EB8-4887-B804-E6E077A176FB}"/>
          </ac:spMkLst>
        </pc:spChg>
        <pc:spChg chg="mod">
          <ac:chgData name=" " userId="ff7f7cd4-1074-435c-a956-4a1fef029c30" providerId="ADAL" clId="{3E875E03-6E5A-4A77-9477-B0E529ECB8C3}" dt="2020-06-27T19:18:36.242" v="65"/>
          <ac:spMkLst>
            <pc:docMk/>
            <pc:sldMk cId="233872395" sldId="421"/>
            <ac:spMk id="46" creationId="{F7771952-F233-47A9-B881-8314153B9EE5}"/>
          </ac:spMkLst>
        </pc:spChg>
        <pc:spChg chg="mod">
          <ac:chgData name=" " userId="ff7f7cd4-1074-435c-a956-4a1fef029c30" providerId="ADAL" clId="{3E875E03-6E5A-4A77-9477-B0E529ECB8C3}" dt="2020-06-27T19:18:36.242" v="65"/>
          <ac:spMkLst>
            <pc:docMk/>
            <pc:sldMk cId="233872395" sldId="421"/>
            <ac:spMk id="48" creationId="{515EEDCC-D83C-4A7F-AAAA-F2C29FF95027}"/>
          </ac:spMkLst>
        </pc:spChg>
        <pc:spChg chg="del">
          <ac:chgData name=" " userId="ff7f7cd4-1074-435c-a956-4a1fef029c30" providerId="ADAL" clId="{3E875E03-6E5A-4A77-9477-B0E529ECB8C3}" dt="2020-06-27T19:18:26.291" v="64" actId="478"/>
          <ac:spMkLst>
            <pc:docMk/>
            <pc:sldMk cId="233872395" sldId="421"/>
            <ac:spMk id="50" creationId="{F4CE9FA4-95AE-4907-BCAD-6CAA6635954A}"/>
          </ac:spMkLst>
        </pc:spChg>
        <pc:spChg chg="del">
          <ac:chgData name=" " userId="ff7f7cd4-1074-435c-a956-4a1fef029c30" providerId="ADAL" clId="{3E875E03-6E5A-4A77-9477-B0E529ECB8C3}" dt="2020-06-27T19:18:26.291" v="64" actId="478"/>
          <ac:spMkLst>
            <pc:docMk/>
            <pc:sldMk cId="233872395" sldId="421"/>
            <ac:spMk id="51" creationId="{E0AF7201-1D49-463B-93E1-8B8DEDEBD7BE}"/>
          </ac:spMkLst>
        </pc:spChg>
        <pc:spChg chg="del">
          <ac:chgData name=" " userId="ff7f7cd4-1074-435c-a956-4a1fef029c30" providerId="ADAL" clId="{3E875E03-6E5A-4A77-9477-B0E529ECB8C3}" dt="2020-06-27T19:18:26.291" v="64" actId="478"/>
          <ac:spMkLst>
            <pc:docMk/>
            <pc:sldMk cId="233872395" sldId="421"/>
            <ac:spMk id="52" creationId="{E4A25D2E-96C6-4941-9658-BC655A47D98C}"/>
          </ac:spMkLst>
        </pc:spChg>
        <pc:spChg chg="del">
          <ac:chgData name=" " userId="ff7f7cd4-1074-435c-a956-4a1fef029c30" providerId="ADAL" clId="{3E875E03-6E5A-4A77-9477-B0E529ECB8C3}" dt="2020-06-27T19:18:26.291" v="64" actId="478"/>
          <ac:spMkLst>
            <pc:docMk/>
            <pc:sldMk cId="233872395" sldId="421"/>
            <ac:spMk id="53" creationId="{BF3A41EB-B380-485C-8783-28374745404A}"/>
          </ac:spMkLst>
        </pc:spChg>
        <pc:spChg chg="add del mod">
          <ac:chgData name=" " userId="ff7f7cd4-1074-435c-a956-4a1fef029c30" providerId="ADAL" clId="{3E875E03-6E5A-4A77-9477-B0E529ECB8C3}" dt="2020-06-27T19:18:38.311" v="66"/>
          <ac:spMkLst>
            <pc:docMk/>
            <pc:sldMk cId="233872395" sldId="421"/>
            <ac:spMk id="54" creationId="{38A8685F-7A6E-4075-B788-484A6AC5830C}"/>
          </ac:spMkLst>
        </pc:spChg>
        <pc:spChg chg="add del mod">
          <ac:chgData name=" " userId="ff7f7cd4-1074-435c-a956-4a1fef029c30" providerId="ADAL" clId="{3E875E03-6E5A-4A77-9477-B0E529ECB8C3}" dt="2020-06-27T19:18:38.311" v="66"/>
          <ac:spMkLst>
            <pc:docMk/>
            <pc:sldMk cId="233872395" sldId="421"/>
            <ac:spMk id="55" creationId="{50C44C9B-79C0-4291-8B68-19C13980B6F1}"/>
          </ac:spMkLst>
        </pc:spChg>
        <pc:spChg chg="mod">
          <ac:chgData name=" " userId="ff7f7cd4-1074-435c-a956-4a1fef029c30" providerId="ADAL" clId="{3E875E03-6E5A-4A77-9477-B0E529ECB8C3}" dt="2020-06-27T19:21:38.731" v="91" actId="165"/>
          <ac:spMkLst>
            <pc:docMk/>
            <pc:sldMk cId="233872395" sldId="421"/>
            <ac:spMk id="57" creationId="{02D32036-ADA5-40F8-B126-5E28B6DA6305}"/>
          </ac:spMkLst>
        </pc:spChg>
        <pc:spChg chg="mod">
          <ac:chgData name=" " userId="ff7f7cd4-1074-435c-a956-4a1fef029c30" providerId="ADAL" clId="{3E875E03-6E5A-4A77-9477-B0E529ECB8C3}" dt="2020-06-27T19:21:38.731" v="91" actId="165"/>
          <ac:spMkLst>
            <pc:docMk/>
            <pc:sldMk cId="233872395" sldId="421"/>
            <ac:spMk id="58" creationId="{5CA02B2C-D5A2-4139-A3C4-3326B8430473}"/>
          </ac:spMkLst>
        </pc:spChg>
        <pc:spChg chg="mod">
          <ac:chgData name=" " userId="ff7f7cd4-1074-435c-a956-4a1fef029c30" providerId="ADAL" clId="{3E875E03-6E5A-4A77-9477-B0E529ECB8C3}" dt="2020-06-27T19:21:38.731" v="91" actId="165"/>
          <ac:spMkLst>
            <pc:docMk/>
            <pc:sldMk cId="233872395" sldId="421"/>
            <ac:spMk id="59" creationId="{80F0A5E8-C040-4D47-9CD6-8B34D0C5C0F2}"/>
          </ac:spMkLst>
        </pc:spChg>
        <pc:spChg chg="mod">
          <ac:chgData name=" " userId="ff7f7cd4-1074-435c-a956-4a1fef029c30" providerId="ADAL" clId="{3E875E03-6E5A-4A77-9477-B0E529ECB8C3}" dt="2020-06-27T19:21:38.731" v="91" actId="165"/>
          <ac:spMkLst>
            <pc:docMk/>
            <pc:sldMk cId="233872395" sldId="421"/>
            <ac:spMk id="60" creationId="{7C3AD2A7-2737-49B6-980A-DCC4994EFC91}"/>
          </ac:spMkLst>
        </pc:spChg>
        <pc:spChg chg="mod">
          <ac:chgData name=" " userId="ff7f7cd4-1074-435c-a956-4a1fef029c30" providerId="ADAL" clId="{3E875E03-6E5A-4A77-9477-B0E529ECB8C3}" dt="2020-06-27T19:21:38.731" v="91" actId="165"/>
          <ac:spMkLst>
            <pc:docMk/>
            <pc:sldMk cId="233872395" sldId="421"/>
            <ac:spMk id="61" creationId="{7568701E-226C-4A3A-BEEC-0C8B1317B0A7}"/>
          </ac:spMkLst>
        </pc:spChg>
        <pc:spChg chg="mod">
          <ac:chgData name=" " userId="ff7f7cd4-1074-435c-a956-4a1fef029c30" providerId="ADAL" clId="{3E875E03-6E5A-4A77-9477-B0E529ECB8C3}" dt="2020-06-27T19:21:38.731" v="91" actId="165"/>
          <ac:spMkLst>
            <pc:docMk/>
            <pc:sldMk cId="233872395" sldId="421"/>
            <ac:spMk id="62" creationId="{893C66F8-332D-4DC5-B2A6-C7A1FAB3A0F2}"/>
          </ac:spMkLst>
        </pc:spChg>
        <pc:spChg chg="mod">
          <ac:chgData name=" " userId="ff7f7cd4-1074-435c-a956-4a1fef029c30" providerId="ADAL" clId="{3E875E03-6E5A-4A77-9477-B0E529ECB8C3}" dt="2020-06-27T19:21:38.731" v="91" actId="165"/>
          <ac:spMkLst>
            <pc:docMk/>
            <pc:sldMk cId="233872395" sldId="421"/>
            <ac:spMk id="63" creationId="{BDC594A0-4145-448B-9F01-B58AAE36ADD3}"/>
          </ac:spMkLst>
        </pc:spChg>
        <pc:spChg chg="mod">
          <ac:chgData name=" " userId="ff7f7cd4-1074-435c-a956-4a1fef029c30" providerId="ADAL" clId="{3E875E03-6E5A-4A77-9477-B0E529ECB8C3}" dt="2020-06-27T19:21:38.731" v="91" actId="165"/>
          <ac:spMkLst>
            <pc:docMk/>
            <pc:sldMk cId="233872395" sldId="421"/>
            <ac:spMk id="64" creationId="{125C0147-8A58-4002-9F2F-F68E9E39F9BF}"/>
          </ac:spMkLst>
        </pc:spChg>
        <pc:spChg chg="mod">
          <ac:chgData name=" " userId="ff7f7cd4-1074-435c-a956-4a1fef029c30" providerId="ADAL" clId="{3E875E03-6E5A-4A77-9477-B0E529ECB8C3}" dt="2020-06-27T19:21:38.731" v="91" actId="165"/>
          <ac:spMkLst>
            <pc:docMk/>
            <pc:sldMk cId="233872395" sldId="421"/>
            <ac:spMk id="65" creationId="{D1BD8117-AA31-46F0-9227-6445E918B97B}"/>
          </ac:spMkLst>
        </pc:spChg>
        <pc:spChg chg="mod">
          <ac:chgData name=" " userId="ff7f7cd4-1074-435c-a956-4a1fef029c30" providerId="ADAL" clId="{3E875E03-6E5A-4A77-9477-B0E529ECB8C3}" dt="2020-06-27T19:21:38.731" v="91" actId="165"/>
          <ac:spMkLst>
            <pc:docMk/>
            <pc:sldMk cId="233872395" sldId="421"/>
            <ac:spMk id="66" creationId="{FC98F4D7-E7D7-4C86-A3F5-8A0A1F0625B6}"/>
          </ac:spMkLst>
        </pc:spChg>
        <pc:spChg chg="mod">
          <ac:chgData name=" " userId="ff7f7cd4-1074-435c-a956-4a1fef029c30" providerId="ADAL" clId="{3E875E03-6E5A-4A77-9477-B0E529ECB8C3}" dt="2020-06-27T19:21:38.731" v="91" actId="165"/>
          <ac:spMkLst>
            <pc:docMk/>
            <pc:sldMk cId="233872395" sldId="421"/>
            <ac:spMk id="67" creationId="{5102381F-E47D-4D38-AFBB-84C11582FEC7}"/>
          </ac:spMkLst>
        </pc:spChg>
        <pc:spChg chg="mod">
          <ac:chgData name=" " userId="ff7f7cd4-1074-435c-a956-4a1fef029c30" providerId="ADAL" clId="{3E875E03-6E5A-4A77-9477-B0E529ECB8C3}" dt="2020-06-27T19:21:38.731" v="91" actId="165"/>
          <ac:spMkLst>
            <pc:docMk/>
            <pc:sldMk cId="233872395" sldId="421"/>
            <ac:spMk id="68" creationId="{E3D68B79-D65B-433D-8688-26157B5EECCF}"/>
          </ac:spMkLst>
        </pc:spChg>
        <pc:spChg chg="mod">
          <ac:chgData name=" " userId="ff7f7cd4-1074-435c-a956-4a1fef029c30" providerId="ADAL" clId="{3E875E03-6E5A-4A77-9477-B0E529ECB8C3}" dt="2020-06-27T19:21:38.731" v="91" actId="165"/>
          <ac:spMkLst>
            <pc:docMk/>
            <pc:sldMk cId="233872395" sldId="421"/>
            <ac:spMk id="69" creationId="{026839B7-4C80-4098-B8CD-51F55BC5E10D}"/>
          </ac:spMkLst>
        </pc:spChg>
        <pc:spChg chg="mod">
          <ac:chgData name=" " userId="ff7f7cd4-1074-435c-a956-4a1fef029c30" providerId="ADAL" clId="{3E875E03-6E5A-4A77-9477-B0E529ECB8C3}" dt="2020-06-27T19:21:38.731" v="91" actId="165"/>
          <ac:spMkLst>
            <pc:docMk/>
            <pc:sldMk cId="233872395" sldId="421"/>
            <ac:spMk id="70" creationId="{0298370E-17F1-41FF-9922-2F8CF1F65FB1}"/>
          </ac:spMkLst>
        </pc:spChg>
        <pc:spChg chg="mod">
          <ac:chgData name=" " userId="ff7f7cd4-1074-435c-a956-4a1fef029c30" providerId="ADAL" clId="{3E875E03-6E5A-4A77-9477-B0E529ECB8C3}" dt="2020-06-27T19:21:38.731" v="91" actId="165"/>
          <ac:spMkLst>
            <pc:docMk/>
            <pc:sldMk cId="233872395" sldId="421"/>
            <ac:spMk id="71" creationId="{5AE591AE-4719-4FB5-AA20-8E7B8F19A735}"/>
          </ac:spMkLst>
        </pc:spChg>
        <pc:spChg chg="mod">
          <ac:chgData name=" " userId="ff7f7cd4-1074-435c-a956-4a1fef029c30" providerId="ADAL" clId="{3E875E03-6E5A-4A77-9477-B0E529ECB8C3}" dt="2020-06-27T19:21:38.731" v="91" actId="165"/>
          <ac:spMkLst>
            <pc:docMk/>
            <pc:sldMk cId="233872395" sldId="421"/>
            <ac:spMk id="72" creationId="{B55C6267-F89B-4AD2-807B-92BFE56081A1}"/>
          </ac:spMkLst>
        </pc:spChg>
        <pc:spChg chg="mod">
          <ac:chgData name=" " userId="ff7f7cd4-1074-435c-a956-4a1fef029c30" providerId="ADAL" clId="{3E875E03-6E5A-4A77-9477-B0E529ECB8C3}" dt="2020-06-27T19:21:38.731" v="91" actId="165"/>
          <ac:spMkLst>
            <pc:docMk/>
            <pc:sldMk cId="233872395" sldId="421"/>
            <ac:spMk id="73" creationId="{36139865-E56C-4F26-BA91-6F839F2FD20D}"/>
          </ac:spMkLst>
        </pc:spChg>
        <pc:spChg chg="mod">
          <ac:chgData name=" " userId="ff7f7cd4-1074-435c-a956-4a1fef029c30" providerId="ADAL" clId="{3E875E03-6E5A-4A77-9477-B0E529ECB8C3}" dt="2020-06-27T19:21:38.731" v="91" actId="165"/>
          <ac:spMkLst>
            <pc:docMk/>
            <pc:sldMk cId="233872395" sldId="421"/>
            <ac:spMk id="74" creationId="{4B9DED3C-23D6-4ABA-9960-6D835C631D81}"/>
          </ac:spMkLst>
        </pc:spChg>
        <pc:spChg chg="add del mod">
          <ac:chgData name=" " userId="ff7f7cd4-1074-435c-a956-4a1fef029c30" providerId="ADAL" clId="{3E875E03-6E5A-4A77-9477-B0E529ECB8C3}" dt="2020-06-27T19:20:23.279" v="76" actId="478"/>
          <ac:spMkLst>
            <pc:docMk/>
            <pc:sldMk cId="233872395" sldId="421"/>
            <ac:spMk id="75" creationId="{2FB295FA-056C-4FCC-9A15-19063B4CE30C}"/>
          </ac:spMkLst>
        </pc:spChg>
        <pc:spChg chg="add del mod">
          <ac:chgData name=" " userId="ff7f7cd4-1074-435c-a956-4a1fef029c30" providerId="ADAL" clId="{3E875E03-6E5A-4A77-9477-B0E529ECB8C3}" dt="2020-06-27T19:20:19.310" v="74" actId="478"/>
          <ac:spMkLst>
            <pc:docMk/>
            <pc:sldMk cId="233872395" sldId="421"/>
            <ac:spMk id="76" creationId="{90F52B54-9D82-4E41-8A3E-F4793678CF49}"/>
          </ac:spMkLst>
        </pc:spChg>
        <pc:spChg chg="add del mod">
          <ac:chgData name=" " userId="ff7f7cd4-1074-435c-a956-4a1fef029c30" providerId="ADAL" clId="{3E875E03-6E5A-4A77-9477-B0E529ECB8C3}" dt="2020-06-27T19:20:27.577" v="78" actId="478"/>
          <ac:spMkLst>
            <pc:docMk/>
            <pc:sldMk cId="233872395" sldId="421"/>
            <ac:spMk id="77" creationId="{E57179BF-2054-435A-BCE0-25F174C28A33}"/>
          </ac:spMkLst>
        </pc:spChg>
        <pc:spChg chg="add del mod">
          <ac:chgData name=" " userId="ff7f7cd4-1074-435c-a956-4a1fef029c30" providerId="ADAL" clId="{3E875E03-6E5A-4A77-9477-B0E529ECB8C3}" dt="2020-06-27T19:20:25.534" v="77" actId="478"/>
          <ac:spMkLst>
            <pc:docMk/>
            <pc:sldMk cId="233872395" sldId="421"/>
            <ac:spMk id="78" creationId="{7A04A826-9611-463C-989A-F4296C03FF2B}"/>
          </ac:spMkLst>
        </pc:spChg>
        <pc:spChg chg="add del mod">
          <ac:chgData name=" " userId="ff7f7cd4-1074-435c-a956-4a1fef029c30" providerId="ADAL" clId="{3E875E03-6E5A-4A77-9477-B0E529ECB8C3}" dt="2020-06-27T19:20:32.929" v="80" actId="478"/>
          <ac:spMkLst>
            <pc:docMk/>
            <pc:sldMk cId="233872395" sldId="421"/>
            <ac:spMk id="79" creationId="{040A71D9-EB53-4030-BB84-4396BE865795}"/>
          </ac:spMkLst>
        </pc:spChg>
        <pc:spChg chg="add del mod">
          <ac:chgData name=" " userId="ff7f7cd4-1074-435c-a956-4a1fef029c30" providerId="ADAL" clId="{3E875E03-6E5A-4A77-9477-B0E529ECB8C3}" dt="2020-06-27T19:20:30.789" v="79" actId="478"/>
          <ac:spMkLst>
            <pc:docMk/>
            <pc:sldMk cId="233872395" sldId="421"/>
            <ac:spMk id="80" creationId="{2D826E4B-166E-4E9C-8E4D-F12BEC55D18F}"/>
          </ac:spMkLst>
        </pc:spChg>
        <pc:spChg chg="add del mod">
          <ac:chgData name=" " userId="ff7f7cd4-1074-435c-a956-4a1fef029c30" providerId="ADAL" clId="{3E875E03-6E5A-4A77-9477-B0E529ECB8C3}" dt="2020-06-27T19:20:34.490" v="81" actId="478"/>
          <ac:spMkLst>
            <pc:docMk/>
            <pc:sldMk cId="233872395" sldId="421"/>
            <ac:spMk id="81" creationId="{CF23F467-ADFE-4714-B5CC-7FC6D0F9DE48}"/>
          </ac:spMkLst>
        </pc:spChg>
        <pc:spChg chg="add del mod">
          <ac:chgData name=" " userId="ff7f7cd4-1074-435c-a956-4a1fef029c30" providerId="ADAL" clId="{3E875E03-6E5A-4A77-9477-B0E529ECB8C3}" dt="2020-06-27T19:20:38.302" v="83" actId="478"/>
          <ac:spMkLst>
            <pc:docMk/>
            <pc:sldMk cId="233872395" sldId="421"/>
            <ac:spMk id="82" creationId="{7EC1F80B-3A33-4926-9365-9A93A670C3C3}"/>
          </ac:spMkLst>
        </pc:spChg>
        <pc:spChg chg="add del mod topLvl">
          <ac:chgData name=" " userId="ff7f7cd4-1074-435c-a956-4a1fef029c30" providerId="ADAL" clId="{3E875E03-6E5A-4A77-9477-B0E529ECB8C3}" dt="2020-06-27T19:21:52.701" v="97" actId="478"/>
          <ac:spMkLst>
            <pc:docMk/>
            <pc:sldMk cId="233872395" sldId="421"/>
            <ac:spMk id="83" creationId="{8A5CF569-8983-49F1-B6D3-0BEB38D3B68B}"/>
          </ac:spMkLst>
        </pc:spChg>
        <pc:spChg chg="add del mod">
          <ac:chgData name=" " userId="ff7f7cd4-1074-435c-a956-4a1fef029c30" providerId="ADAL" clId="{3E875E03-6E5A-4A77-9477-B0E529ECB8C3}" dt="2020-06-27T19:20:36.984" v="82" actId="478"/>
          <ac:spMkLst>
            <pc:docMk/>
            <pc:sldMk cId="233872395" sldId="421"/>
            <ac:spMk id="84" creationId="{607F91D2-A0F3-4E37-A912-C7173E615D7E}"/>
          </ac:spMkLst>
        </pc:spChg>
        <pc:spChg chg="add del mod topLvl">
          <ac:chgData name=" " userId="ff7f7cd4-1074-435c-a956-4a1fef029c30" providerId="ADAL" clId="{3E875E03-6E5A-4A77-9477-B0E529ECB8C3}" dt="2020-06-27T19:21:46.300" v="96" actId="478"/>
          <ac:spMkLst>
            <pc:docMk/>
            <pc:sldMk cId="233872395" sldId="421"/>
            <ac:spMk id="85" creationId="{5D923353-C2A2-4182-A6C1-4E8445003117}"/>
          </ac:spMkLst>
        </pc:spChg>
        <pc:spChg chg="add del mod topLvl">
          <ac:chgData name=" " userId="ff7f7cd4-1074-435c-a956-4a1fef029c30" providerId="ADAL" clId="{3E875E03-6E5A-4A77-9477-B0E529ECB8C3}" dt="2020-06-27T19:21:43.503" v="94" actId="478"/>
          <ac:spMkLst>
            <pc:docMk/>
            <pc:sldMk cId="233872395" sldId="421"/>
            <ac:spMk id="86" creationId="{AAEA2DAA-F3D0-48C9-A5FC-F5058BD92347}"/>
          </ac:spMkLst>
        </pc:spChg>
        <pc:spChg chg="add del mod topLvl">
          <ac:chgData name=" " userId="ff7f7cd4-1074-435c-a956-4a1fef029c30" providerId="ADAL" clId="{3E875E03-6E5A-4A77-9477-B0E529ECB8C3}" dt="2020-06-27T19:21:44.983" v="95" actId="478"/>
          <ac:spMkLst>
            <pc:docMk/>
            <pc:sldMk cId="233872395" sldId="421"/>
            <ac:spMk id="87" creationId="{77C123A4-3FD8-4C92-90AF-050A98D6EB64}"/>
          </ac:spMkLst>
        </pc:spChg>
        <pc:spChg chg="add del mod topLvl">
          <ac:chgData name=" " userId="ff7f7cd4-1074-435c-a956-4a1fef029c30" providerId="ADAL" clId="{3E875E03-6E5A-4A77-9477-B0E529ECB8C3}" dt="2020-06-27T19:21:42.322" v="93" actId="478"/>
          <ac:spMkLst>
            <pc:docMk/>
            <pc:sldMk cId="233872395" sldId="421"/>
            <ac:spMk id="88" creationId="{6E3D9795-9ECE-4CE7-B659-8F9E87439928}"/>
          </ac:spMkLst>
        </pc:spChg>
        <pc:spChg chg="add del mod">
          <ac:chgData name=" " userId="ff7f7cd4-1074-435c-a956-4a1fef029c30" providerId="ADAL" clId="{3E875E03-6E5A-4A77-9477-B0E529ECB8C3}" dt="2020-06-27T19:21:33.689" v="90" actId="478"/>
          <ac:spMkLst>
            <pc:docMk/>
            <pc:sldMk cId="233872395" sldId="421"/>
            <ac:spMk id="89" creationId="{8FA3C272-1683-4343-B44F-E771B2755FF9}"/>
          </ac:spMkLst>
        </pc:spChg>
        <pc:spChg chg="add del mod topLvl">
          <ac:chgData name=" " userId="ff7f7cd4-1074-435c-a956-4a1fef029c30" providerId="ADAL" clId="{3E875E03-6E5A-4A77-9477-B0E529ECB8C3}" dt="2020-06-27T19:21:41.003" v="92" actId="478"/>
          <ac:spMkLst>
            <pc:docMk/>
            <pc:sldMk cId="233872395" sldId="421"/>
            <ac:spMk id="90" creationId="{9A695EA0-F4AD-4AF8-ABEF-E3A22AEC9ED4}"/>
          </ac:spMkLst>
        </pc:spChg>
        <pc:spChg chg="add del mod">
          <ac:chgData name=" " userId="ff7f7cd4-1074-435c-a956-4a1fef029c30" providerId="ADAL" clId="{3E875E03-6E5A-4A77-9477-B0E529ECB8C3}" dt="2020-06-27T19:21:31.591" v="89" actId="478"/>
          <ac:spMkLst>
            <pc:docMk/>
            <pc:sldMk cId="233872395" sldId="421"/>
            <ac:spMk id="91" creationId="{EF8C27E5-2EBD-4A7A-B299-21CCF23D064C}"/>
          </ac:spMkLst>
        </pc:spChg>
        <pc:spChg chg="add del mod">
          <ac:chgData name=" " userId="ff7f7cd4-1074-435c-a956-4a1fef029c30" providerId="ADAL" clId="{3E875E03-6E5A-4A77-9477-B0E529ECB8C3}" dt="2020-06-27T19:21:29.729" v="88" actId="478"/>
          <ac:spMkLst>
            <pc:docMk/>
            <pc:sldMk cId="233872395" sldId="421"/>
            <ac:spMk id="92" creationId="{D6AA5C5C-2466-451C-BB90-300B74F404A6}"/>
          </ac:spMkLst>
        </pc:spChg>
        <pc:spChg chg="add del mod topLvl">
          <ac:chgData name=" " userId="ff7f7cd4-1074-435c-a956-4a1fef029c30" providerId="ADAL" clId="{3E875E03-6E5A-4A77-9477-B0E529ECB8C3}" dt="2020-06-27T19:22:05.412" v="103" actId="478"/>
          <ac:spMkLst>
            <pc:docMk/>
            <pc:sldMk cId="233872395" sldId="421"/>
            <ac:spMk id="93" creationId="{22D253BA-CC65-4CF9-8850-3982AEAA5FBA}"/>
          </ac:spMkLst>
        </pc:spChg>
        <pc:spChg chg="add del mod topLvl">
          <ac:chgData name=" " userId="ff7f7cd4-1074-435c-a956-4a1fef029c30" providerId="ADAL" clId="{3E875E03-6E5A-4A77-9477-B0E529ECB8C3}" dt="2020-06-27T19:21:55.295" v="98" actId="478"/>
          <ac:spMkLst>
            <pc:docMk/>
            <pc:sldMk cId="233872395" sldId="421"/>
            <ac:spMk id="94" creationId="{3A3F8938-A4A4-43B3-8D73-49245B523BD1}"/>
          </ac:spMkLst>
        </pc:spChg>
        <pc:spChg chg="add del mod topLvl">
          <ac:chgData name=" " userId="ff7f7cd4-1074-435c-a956-4a1fef029c30" providerId="ADAL" clId="{3E875E03-6E5A-4A77-9477-B0E529ECB8C3}" dt="2020-06-27T19:22:12.605" v="107" actId="478"/>
          <ac:spMkLst>
            <pc:docMk/>
            <pc:sldMk cId="233872395" sldId="421"/>
            <ac:spMk id="95" creationId="{64DA94AB-E17A-451A-A957-B08A347EF33A}"/>
          </ac:spMkLst>
        </pc:spChg>
        <pc:spChg chg="add del mod topLvl">
          <ac:chgData name=" " userId="ff7f7cd4-1074-435c-a956-4a1fef029c30" providerId="ADAL" clId="{3E875E03-6E5A-4A77-9477-B0E529ECB8C3}" dt="2020-06-27T19:22:10.788" v="106" actId="478"/>
          <ac:spMkLst>
            <pc:docMk/>
            <pc:sldMk cId="233872395" sldId="421"/>
            <ac:spMk id="96" creationId="{6AC714F3-490A-4F65-8E1B-7E5DA33815CF}"/>
          </ac:spMkLst>
        </pc:spChg>
        <pc:spChg chg="add del mod topLvl">
          <ac:chgData name=" " userId="ff7f7cd4-1074-435c-a956-4a1fef029c30" providerId="ADAL" clId="{3E875E03-6E5A-4A77-9477-B0E529ECB8C3}" dt="2020-06-27T19:22:09.080" v="105" actId="478"/>
          <ac:spMkLst>
            <pc:docMk/>
            <pc:sldMk cId="233872395" sldId="421"/>
            <ac:spMk id="97" creationId="{3856B5C1-F4AA-4207-A49B-6EB4E903AC23}"/>
          </ac:spMkLst>
        </pc:spChg>
        <pc:spChg chg="add del mod topLvl">
          <ac:chgData name=" " userId="ff7f7cd4-1074-435c-a956-4a1fef029c30" providerId="ADAL" clId="{3E875E03-6E5A-4A77-9477-B0E529ECB8C3}" dt="2020-06-27T19:22:07.147" v="104" actId="478"/>
          <ac:spMkLst>
            <pc:docMk/>
            <pc:sldMk cId="233872395" sldId="421"/>
            <ac:spMk id="98" creationId="{A81D216E-986A-4F2F-8ED3-E0800DB1883B}"/>
          </ac:spMkLst>
        </pc:spChg>
        <pc:spChg chg="add del mod topLvl">
          <ac:chgData name=" " userId="ff7f7cd4-1074-435c-a956-4a1fef029c30" providerId="ADAL" clId="{3E875E03-6E5A-4A77-9477-B0E529ECB8C3}" dt="2020-06-27T19:22:28.204" v="116" actId="478"/>
          <ac:spMkLst>
            <pc:docMk/>
            <pc:sldMk cId="233872395" sldId="421"/>
            <ac:spMk id="99" creationId="{BB13867A-2FEC-48A2-96EB-E5D5EB5DB1EF}"/>
          </ac:spMkLst>
        </pc:spChg>
        <pc:spChg chg="add del mod topLvl">
          <ac:chgData name=" " userId="ff7f7cd4-1074-435c-a956-4a1fef029c30" providerId="ADAL" clId="{3E875E03-6E5A-4A77-9477-B0E529ECB8C3}" dt="2020-06-27T19:22:14.275" v="108" actId="478"/>
          <ac:spMkLst>
            <pc:docMk/>
            <pc:sldMk cId="233872395" sldId="421"/>
            <ac:spMk id="100" creationId="{59FA39C5-7749-4B51-A3E8-5C984006B99B}"/>
          </ac:spMkLst>
        </pc:spChg>
        <pc:spChg chg="add del mod topLvl">
          <ac:chgData name=" " userId="ff7f7cd4-1074-435c-a956-4a1fef029c30" providerId="ADAL" clId="{3E875E03-6E5A-4A77-9477-B0E529ECB8C3}" dt="2020-06-27T19:22:29.972" v="117" actId="478"/>
          <ac:spMkLst>
            <pc:docMk/>
            <pc:sldMk cId="233872395" sldId="421"/>
            <ac:spMk id="101" creationId="{03ECF6C0-FFD3-4AF3-A48D-E1E4B9945870}"/>
          </ac:spMkLst>
        </pc:spChg>
        <pc:spChg chg="add del mod topLvl">
          <ac:chgData name=" " userId="ff7f7cd4-1074-435c-a956-4a1fef029c30" providerId="ADAL" clId="{3E875E03-6E5A-4A77-9477-B0E529ECB8C3}" dt="2020-06-27T19:22:31.468" v="118" actId="478"/>
          <ac:spMkLst>
            <pc:docMk/>
            <pc:sldMk cId="233872395" sldId="421"/>
            <ac:spMk id="102" creationId="{A5A45044-CEC9-4F99-97E1-9BB4FB105FD7}"/>
          </ac:spMkLst>
        </pc:spChg>
        <pc:spChg chg="add del mod topLvl">
          <ac:chgData name=" " userId="ff7f7cd4-1074-435c-a956-4a1fef029c30" providerId="ADAL" clId="{3E875E03-6E5A-4A77-9477-B0E529ECB8C3}" dt="2020-06-27T19:22:35.859" v="120" actId="478"/>
          <ac:spMkLst>
            <pc:docMk/>
            <pc:sldMk cId="233872395" sldId="421"/>
            <ac:spMk id="103" creationId="{B60895F4-02C5-4FCB-98D0-F46D2CFAA5DD}"/>
          </ac:spMkLst>
        </pc:spChg>
        <pc:spChg chg="add del mod topLvl">
          <ac:chgData name=" " userId="ff7f7cd4-1074-435c-a956-4a1fef029c30" providerId="ADAL" clId="{3E875E03-6E5A-4A77-9477-B0E529ECB8C3}" dt="2020-06-27T19:22:33.995" v="119" actId="478"/>
          <ac:spMkLst>
            <pc:docMk/>
            <pc:sldMk cId="233872395" sldId="421"/>
            <ac:spMk id="104" creationId="{4B4C8D97-3661-4098-A764-9C44589D38DD}"/>
          </ac:spMkLst>
        </pc:spChg>
        <pc:spChg chg="add del mod topLvl">
          <ac:chgData name=" " userId="ff7f7cd4-1074-435c-a956-4a1fef029c30" providerId="ADAL" clId="{3E875E03-6E5A-4A77-9477-B0E529ECB8C3}" dt="2020-06-27T19:22:21.403" v="112" actId="478"/>
          <ac:spMkLst>
            <pc:docMk/>
            <pc:sldMk cId="233872395" sldId="421"/>
            <ac:spMk id="105" creationId="{92B49940-33B1-4F92-A174-659237307393}"/>
          </ac:spMkLst>
        </pc:spChg>
        <pc:spChg chg="add del mod topLvl">
          <ac:chgData name=" " userId="ff7f7cd4-1074-435c-a956-4a1fef029c30" providerId="ADAL" clId="{3E875E03-6E5A-4A77-9477-B0E529ECB8C3}" dt="2020-06-27T19:22:22.885" v="113" actId="478"/>
          <ac:spMkLst>
            <pc:docMk/>
            <pc:sldMk cId="233872395" sldId="421"/>
            <ac:spMk id="106" creationId="{DD77C719-1A7C-4A1F-9509-1B1E8245162A}"/>
          </ac:spMkLst>
        </pc:spChg>
        <pc:spChg chg="add del mod topLvl">
          <ac:chgData name=" " userId="ff7f7cd4-1074-435c-a956-4a1fef029c30" providerId="ADAL" clId="{3E875E03-6E5A-4A77-9477-B0E529ECB8C3}" dt="2020-06-27T19:22:17.673" v="110" actId="478"/>
          <ac:spMkLst>
            <pc:docMk/>
            <pc:sldMk cId="233872395" sldId="421"/>
            <ac:spMk id="107" creationId="{F6966A25-84D8-4068-AE0D-F4F89463AEE8}"/>
          </ac:spMkLst>
        </pc:spChg>
        <pc:spChg chg="add del mod topLvl">
          <ac:chgData name=" " userId="ff7f7cd4-1074-435c-a956-4a1fef029c30" providerId="ADAL" clId="{3E875E03-6E5A-4A77-9477-B0E529ECB8C3}" dt="2020-06-27T19:22:16.276" v="109" actId="478"/>
          <ac:spMkLst>
            <pc:docMk/>
            <pc:sldMk cId="233872395" sldId="421"/>
            <ac:spMk id="108" creationId="{A42F09EF-AE87-45C1-8147-6746588F4AAB}"/>
          </ac:spMkLst>
        </pc:spChg>
        <pc:spChg chg="add del mod topLvl">
          <ac:chgData name=" " userId="ff7f7cd4-1074-435c-a956-4a1fef029c30" providerId="ADAL" clId="{3E875E03-6E5A-4A77-9477-B0E529ECB8C3}" dt="2020-06-27T19:22:26.062" v="115" actId="478"/>
          <ac:spMkLst>
            <pc:docMk/>
            <pc:sldMk cId="233872395" sldId="421"/>
            <ac:spMk id="109" creationId="{31DC434C-9037-42D2-9BF6-EDC14F55043A}"/>
          </ac:spMkLst>
        </pc:spChg>
        <pc:spChg chg="add del mod topLvl">
          <ac:chgData name=" " userId="ff7f7cd4-1074-435c-a956-4a1fef029c30" providerId="ADAL" clId="{3E875E03-6E5A-4A77-9477-B0E529ECB8C3}" dt="2020-06-27T19:22:24.049" v="114" actId="478"/>
          <ac:spMkLst>
            <pc:docMk/>
            <pc:sldMk cId="233872395" sldId="421"/>
            <ac:spMk id="110" creationId="{B26C69B1-1955-4701-B23F-E7DA9CCAD4FE}"/>
          </ac:spMkLst>
        </pc:spChg>
        <pc:spChg chg="add mod topLvl">
          <ac:chgData name=" " userId="ff7f7cd4-1074-435c-a956-4a1fef029c30" providerId="ADAL" clId="{3E875E03-6E5A-4A77-9477-B0E529ECB8C3}" dt="2020-06-27T20:46:15.157" v="1311" actId="1037"/>
          <ac:spMkLst>
            <pc:docMk/>
            <pc:sldMk cId="233872395" sldId="421"/>
            <ac:spMk id="111" creationId="{BC618FEC-697E-4F76-9DA1-BA1860972DCF}"/>
          </ac:spMkLst>
        </pc:spChg>
        <pc:spChg chg="add mod topLvl">
          <ac:chgData name=" " userId="ff7f7cd4-1074-435c-a956-4a1fef029c30" providerId="ADAL" clId="{3E875E03-6E5A-4A77-9477-B0E529ECB8C3}" dt="2020-06-27T20:46:15.157" v="1311" actId="1037"/>
          <ac:spMkLst>
            <pc:docMk/>
            <pc:sldMk cId="233872395" sldId="421"/>
            <ac:spMk id="112" creationId="{53868D62-3AF0-4CD3-8125-0245B9A7A2A0}"/>
          </ac:spMkLst>
        </pc:spChg>
        <pc:spChg chg="add mod topLvl">
          <ac:chgData name=" " userId="ff7f7cd4-1074-435c-a956-4a1fef029c30" providerId="ADAL" clId="{3E875E03-6E5A-4A77-9477-B0E529ECB8C3}" dt="2020-06-27T20:46:15.157" v="1311" actId="1037"/>
          <ac:spMkLst>
            <pc:docMk/>
            <pc:sldMk cId="233872395" sldId="421"/>
            <ac:spMk id="113" creationId="{20029CAC-8AD2-48F0-9CAE-724A922E91F0}"/>
          </ac:spMkLst>
        </pc:spChg>
        <pc:spChg chg="add mod topLvl">
          <ac:chgData name=" " userId="ff7f7cd4-1074-435c-a956-4a1fef029c30" providerId="ADAL" clId="{3E875E03-6E5A-4A77-9477-B0E529ECB8C3}" dt="2020-06-27T20:46:15.157" v="1311" actId="1037"/>
          <ac:spMkLst>
            <pc:docMk/>
            <pc:sldMk cId="233872395" sldId="421"/>
            <ac:spMk id="114" creationId="{DE0AB0E1-CC1B-4EEB-9491-003BA97465E6}"/>
          </ac:spMkLst>
        </pc:spChg>
        <pc:spChg chg="add mod topLvl">
          <ac:chgData name=" " userId="ff7f7cd4-1074-435c-a956-4a1fef029c30" providerId="ADAL" clId="{3E875E03-6E5A-4A77-9477-B0E529ECB8C3}" dt="2020-06-27T20:46:15.157" v="1311" actId="1037"/>
          <ac:spMkLst>
            <pc:docMk/>
            <pc:sldMk cId="233872395" sldId="421"/>
            <ac:spMk id="115" creationId="{8F102526-F4E2-44FE-8CCF-5AA4496AE512}"/>
          </ac:spMkLst>
        </pc:spChg>
        <pc:spChg chg="add mod topLvl">
          <ac:chgData name=" " userId="ff7f7cd4-1074-435c-a956-4a1fef029c30" providerId="ADAL" clId="{3E875E03-6E5A-4A77-9477-B0E529ECB8C3}" dt="2020-06-27T20:46:15.157" v="1311" actId="1037"/>
          <ac:spMkLst>
            <pc:docMk/>
            <pc:sldMk cId="233872395" sldId="421"/>
            <ac:spMk id="116" creationId="{5856CFC2-2D45-4015-9D1E-94E7C054D68E}"/>
          </ac:spMkLst>
        </pc:spChg>
        <pc:spChg chg="add mod topLvl">
          <ac:chgData name=" " userId="ff7f7cd4-1074-435c-a956-4a1fef029c30" providerId="ADAL" clId="{3E875E03-6E5A-4A77-9477-B0E529ECB8C3}" dt="2020-06-27T20:46:15.157" v="1311" actId="1037"/>
          <ac:spMkLst>
            <pc:docMk/>
            <pc:sldMk cId="233872395" sldId="421"/>
            <ac:spMk id="117" creationId="{41D12BD9-FE61-44FD-B2CF-83068856F47A}"/>
          </ac:spMkLst>
        </pc:spChg>
        <pc:spChg chg="add mod topLvl">
          <ac:chgData name=" " userId="ff7f7cd4-1074-435c-a956-4a1fef029c30" providerId="ADAL" clId="{3E875E03-6E5A-4A77-9477-B0E529ECB8C3}" dt="2020-06-27T20:46:15.157" v="1311" actId="1037"/>
          <ac:spMkLst>
            <pc:docMk/>
            <pc:sldMk cId="233872395" sldId="421"/>
            <ac:spMk id="118" creationId="{4C091F01-5363-4DD8-880A-5BB907C38265}"/>
          </ac:spMkLst>
        </pc:spChg>
        <pc:spChg chg="add mod topLvl">
          <ac:chgData name=" " userId="ff7f7cd4-1074-435c-a956-4a1fef029c30" providerId="ADAL" clId="{3E875E03-6E5A-4A77-9477-B0E529ECB8C3}" dt="2020-06-27T20:46:15.157" v="1311" actId="1037"/>
          <ac:spMkLst>
            <pc:docMk/>
            <pc:sldMk cId="233872395" sldId="421"/>
            <ac:spMk id="119" creationId="{DC5CBAB2-2FE6-496D-B106-1FA1A4C58DBB}"/>
          </ac:spMkLst>
        </pc:spChg>
        <pc:spChg chg="add mod topLvl">
          <ac:chgData name=" " userId="ff7f7cd4-1074-435c-a956-4a1fef029c30" providerId="ADAL" clId="{3E875E03-6E5A-4A77-9477-B0E529ECB8C3}" dt="2020-06-27T20:46:15.157" v="1311" actId="1037"/>
          <ac:spMkLst>
            <pc:docMk/>
            <pc:sldMk cId="233872395" sldId="421"/>
            <ac:spMk id="120" creationId="{794DB536-D298-417A-81CC-8477DEC15088}"/>
          </ac:spMkLst>
        </pc:spChg>
        <pc:spChg chg="add mod topLvl">
          <ac:chgData name=" " userId="ff7f7cd4-1074-435c-a956-4a1fef029c30" providerId="ADAL" clId="{3E875E03-6E5A-4A77-9477-B0E529ECB8C3}" dt="2020-06-27T20:46:15.157" v="1311" actId="1037"/>
          <ac:spMkLst>
            <pc:docMk/>
            <pc:sldMk cId="233872395" sldId="421"/>
            <ac:spMk id="121" creationId="{506009A9-274F-4DBE-8A3A-E9302F9B1BD4}"/>
          </ac:spMkLst>
        </pc:spChg>
        <pc:spChg chg="add mod topLvl">
          <ac:chgData name=" " userId="ff7f7cd4-1074-435c-a956-4a1fef029c30" providerId="ADAL" clId="{3E875E03-6E5A-4A77-9477-B0E529ECB8C3}" dt="2020-06-27T20:46:15.157" v="1311" actId="1037"/>
          <ac:spMkLst>
            <pc:docMk/>
            <pc:sldMk cId="233872395" sldId="421"/>
            <ac:spMk id="122" creationId="{54193DAB-DAC4-4082-AB7F-54197029C4D5}"/>
          </ac:spMkLst>
        </pc:spChg>
        <pc:spChg chg="add mod topLvl">
          <ac:chgData name=" " userId="ff7f7cd4-1074-435c-a956-4a1fef029c30" providerId="ADAL" clId="{3E875E03-6E5A-4A77-9477-B0E529ECB8C3}" dt="2020-06-27T20:46:15.157" v="1311" actId="1037"/>
          <ac:spMkLst>
            <pc:docMk/>
            <pc:sldMk cId="233872395" sldId="421"/>
            <ac:spMk id="123" creationId="{B5C85517-AC5A-43B2-B41E-5AEF8696ED5C}"/>
          </ac:spMkLst>
        </pc:spChg>
        <pc:spChg chg="add mod topLvl">
          <ac:chgData name=" " userId="ff7f7cd4-1074-435c-a956-4a1fef029c30" providerId="ADAL" clId="{3E875E03-6E5A-4A77-9477-B0E529ECB8C3}" dt="2020-06-27T20:46:15.157" v="1311" actId="1037"/>
          <ac:spMkLst>
            <pc:docMk/>
            <pc:sldMk cId="233872395" sldId="421"/>
            <ac:spMk id="124" creationId="{90D182B4-F792-4139-8164-732F5290C133}"/>
          </ac:spMkLst>
        </pc:spChg>
        <pc:spChg chg="add mod topLvl">
          <ac:chgData name=" " userId="ff7f7cd4-1074-435c-a956-4a1fef029c30" providerId="ADAL" clId="{3E875E03-6E5A-4A77-9477-B0E529ECB8C3}" dt="2020-06-27T20:46:15.157" v="1311" actId="1037"/>
          <ac:spMkLst>
            <pc:docMk/>
            <pc:sldMk cId="233872395" sldId="421"/>
            <ac:spMk id="125" creationId="{DA31B528-6121-44BA-B151-358557B12187}"/>
          </ac:spMkLst>
        </pc:spChg>
        <pc:spChg chg="add mod topLvl">
          <ac:chgData name=" " userId="ff7f7cd4-1074-435c-a956-4a1fef029c30" providerId="ADAL" clId="{3E875E03-6E5A-4A77-9477-B0E529ECB8C3}" dt="2020-06-27T20:46:15.157" v="1311" actId="1037"/>
          <ac:spMkLst>
            <pc:docMk/>
            <pc:sldMk cId="233872395" sldId="421"/>
            <ac:spMk id="126" creationId="{A1BD6A5A-C139-43E5-A43B-25ADE24F5ABF}"/>
          </ac:spMkLst>
        </pc:spChg>
        <pc:spChg chg="add mod topLvl">
          <ac:chgData name=" " userId="ff7f7cd4-1074-435c-a956-4a1fef029c30" providerId="ADAL" clId="{3E875E03-6E5A-4A77-9477-B0E529ECB8C3}" dt="2020-06-27T20:46:15.157" v="1311" actId="1037"/>
          <ac:spMkLst>
            <pc:docMk/>
            <pc:sldMk cId="233872395" sldId="421"/>
            <ac:spMk id="127" creationId="{86938B03-199B-4FC2-BA2E-EAC0DE83CDD0}"/>
          </ac:spMkLst>
        </pc:spChg>
        <pc:spChg chg="add mod topLvl">
          <ac:chgData name=" " userId="ff7f7cd4-1074-435c-a956-4a1fef029c30" providerId="ADAL" clId="{3E875E03-6E5A-4A77-9477-B0E529ECB8C3}" dt="2020-06-27T20:46:15.157" v="1311" actId="1037"/>
          <ac:spMkLst>
            <pc:docMk/>
            <pc:sldMk cId="233872395" sldId="421"/>
            <ac:spMk id="128" creationId="{35F15FEE-E673-4162-A8BB-659F11C6C81B}"/>
          </ac:spMkLst>
        </pc:spChg>
        <pc:spChg chg="add mod topLvl">
          <ac:chgData name=" " userId="ff7f7cd4-1074-435c-a956-4a1fef029c30" providerId="ADAL" clId="{3E875E03-6E5A-4A77-9477-B0E529ECB8C3}" dt="2020-06-27T20:46:15.157" v="1311" actId="1037"/>
          <ac:spMkLst>
            <pc:docMk/>
            <pc:sldMk cId="233872395" sldId="421"/>
            <ac:spMk id="129" creationId="{ED48AC99-4BF0-4394-9D5B-6431A2692B31}"/>
          </ac:spMkLst>
        </pc:spChg>
        <pc:spChg chg="add mod topLvl">
          <ac:chgData name=" " userId="ff7f7cd4-1074-435c-a956-4a1fef029c30" providerId="ADAL" clId="{3E875E03-6E5A-4A77-9477-B0E529ECB8C3}" dt="2020-06-27T20:46:15.157" v="1311" actId="1037"/>
          <ac:spMkLst>
            <pc:docMk/>
            <pc:sldMk cId="233872395" sldId="421"/>
            <ac:spMk id="130" creationId="{16F90C20-9784-4847-A9AD-E7E0DFB56D1D}"/>
          </ac:spMkLst>
        </pc:spChg>
        <pc:spChg chg="add mod topLvl">
          <ac:chgData name=" " userId="ff7f7cd4-1074-435c-a956-4a1fef029c30" providerId="ADAL" clId="{3E875E03-6E5A-4A77-9477-B0E529ECB8C3}" dt="2020-06-27T20:46:15.157" v="1311" actId="1037"/>
          <ac:spMkLst>
            <pc:docMk/>
            <pc:sldMk cId="233872395" sldId="421"/>
            <ac:spMk id="131" creationId="{BEA5CDBE-B8C8-4143-A5B9-AA3F15CA3EF2}"/>
          </ac:spMkLst>
        </pc:spChg>
        <pc:spChg chg="mod">
          <ac:chgData name=" " userId="ff7f7cd4-1074-435c-a956-4a1fef029c30" providerId="ADAL" clId="{3E875E03-6E5A-4A77-9477-B0E529ECB8C3}" dt="2020-06-27T19:25:32.483" v="143" actId="165"/>
          <ac:spMkLst>
            <pc:docMk/>
            <pc:sldMk cId="233872395" sldId="421"/>
            <ac:spMk id="133" creationId="{7705B4B2-D740-4980-893E-FC63513DC65C}"/>
          </ac:spMkLst>
        </pc:spChg>
        <pc:spChg chg="mod">
          <ac:chgData name=" " userId="ff7f7cd4-1074-435c-a956-4a1fef029c30" providerId="ADAL" clId="{3E875E03-6E5A-4A77-9477-B0E529ECB8C3}" dt="2020-06-27T19:25:32.483" v="143" actId="165"/>
          <ac:spMkLst>
            <pc:docMk/>
            <pc:sldMk cId="233872395" sldId="421"/>
            <ac:spMk id="134" creationId="{8D2BF83D-A6CD-40E9-983E-DE54019EC819}"/>
          </ac:spMkLst>
        </pc:spChg>
        <pc:spChg chg="add del mod">
          <ac:chgData name=" " userId="ff7f7cd4-1074-435c-a956-4a1fef029c30" providerId="ADAL" clId="{3E875E03-6E5A-4A77-9477-B0E529ECB8C3}" dt="2020-06-27T19:24:12.199" v="130" actId="478"/>
          <ac:spMkLst>
            <pc:docMk/>
            <pc:sldMk cId="233872395" sldId="421"/>
            <ac:spMk id="135" creationId="{06767081-7BB4-4A31-9078-2D478CA69A75}"/>
          </ac:spMkLst>
        </pc:spChg>
        <pc:spChg chg="add del mod">
          <ac:chgData name=" " userId="ff7f7cd4-1074-435c-a956-4a1fef029c30" providerId="ADAL" clId="{3E875E03-6E5A-4A77-9477-B0E529ECB8C3}" dt="2020-06-27T19:24:24.988" v="138" actId="478"/>
          <ac:spMkLst>
            <pc:docMk/>
            <pc:sldMk cId="233872395" sldId="421"/>
            <ac:spMk id="136" creationId="{92667435-B100-43BC-9904-6C46157AEAE7}"/>
          </ac:spMkLst>
        </pc:spChg>
        <pc:spChg chg="mod">
          <ac:chgData name=" " userId="ff7f7cd4-1074-435c-a956-4a1fef029c30" providerId="ADAL" clId="{3E875E03-6E5A-4A77-9477-B0E529ECB8C3}" dt="2020-06-27T19:25:32.483" v="143" actId="165"/>
          <ac:spMkLst>
            <pc:docMk/>
            <pc:sldMk cId="233872395" sldId="421"/>
            <ac:spMk id="138" creationId="{8F43748F-1433-4AF3-93FB-E49B878BCA2C}"/>
          </ac:spMkLst>
        </pc:spChg>
        <pc:spChg chg="mod">
          <ac:chgData name=" " userId="ff7f7cd4-1074-435c-a956-4a1fef029c30" providerId="ADAL" clId="{3E875E03-6E5A-4A77-9477-B0E529ECB8C3}" dt="2020-06-27T19:25:32.483" v="143" actId="165"/>
          <ac:spMkLst>
            <pc:docMk/>
            <pc:sldMk cId="233872395" sldId="421"/>
            <ac:spMk id="139" creationId="{F215E6D8-36F2-4D07-86E5-DC242E40CF09}"/>
          </ac:spMkLst>
        </pc:spChg>
        <pc:spChg chg="add del mod">
          <ac:chgData name=" " userId="ff7f7cd4-1074-435c-a956-4a1fef029c30" providerId="ADAL" clId="{3E875E03-6E5A-4A77-9477-B0E529ECB8C3}" dt="2020-06-27T19:24:16.837" v="133" actId="478"/>
          <ac:spMkLst>
            <pc:docMk/>
            <pc:sldMk cId="233872395" sldId="421"/>
            <ac:spMk id="140" creationId="{07297BB1-52D4-4A0B-AB8F-BCB00CFB75D3}"/>
          </ac:spMkLst>
        </pc:spChg>
        <pc:spChg chg="add del mod">
          <ac:chgData name=" " userId="ff7f7cd4-1074-435c-a956-4a1fef029c30" providerId="ADAL" clId="{3E875E03-6E5A-4A77-9477-B0E529ECB8C3}" dt="2020-06-27T19:24:15.523" v="132" actId="478"/>
          <ac:spMkLst>
            <pc:docMk/>
            <pc:sldMk cId="233872395" sldId="421"/>
            <ac:spMk id="141" creationId="{A0FA23DD-7FCB-4DA0-B136-E153916E2254}"/>
          </ac:spMkLst>
        </pc:spChg>
        <pc:spChg chg="del mod">
          <ac:chgData name=" " userId="ff7f7cd4-1074-435c-a956-4a1fef029c30" providerId="ADAL" clId="{3E875E03-6E5A-4A77-9477-B0E529ECB8C3}" dt="2020-06-27T19:25:48.042" v="149" actId="478"/>
          <ac:spMkLst>
            <pc:docMk/>
            <pc:sldMk cId="233872395" sldId="421"/>
            <ac:spMk id="143" creationId="{08107A2F-CABB-414F-A1A5-097AD3DCA6A2}"/>
          </ac:spMkLst>
        </pc:spChg>
        <pc:spChg chg="del mod">
          <ac:chgData name=" " userId="ff7f7cd4-1074-435c-a956-4a1fef029c30" providerId="ADAL" clId="{3E875E03-6E5A-4A77-9477-B0E529ECB8C3}" dt="2020-06-27T19:25:47.185" v="148" actId="478"/>
          <ac:spMkLst>
            <pc:docMk/>
            <pc:sldMk cId="233872395" sldId="421"/>
            <ac:spMk id="144" creationId="{6CD17B8C-5F39-4D80-966B-F9C54D732A27}"/>
          </ac:spMkLst>
        </pc:spChg>
        <pc:spChg chg="del mod">
          <ac:chgData name=" " userId="ff7f7cd4-1074-435c-a956-4a1fef029c30" providerId="ADAL" clId="{3E875E03-6E5A-4A77-9477-B0E529ECB8C3}" dt="2020-06-27T19:25:49.683" v="150" actId="478"/>
          <ac:spMkLst>
            <pc:docMk/>
            <pc:sldMk cId="233872395" sldId="421"/>
            <ac:spMk id="145" creationId="{35C924A7-BB96-4F77-AEE0-33C2E1EA31ED}"/>
          </ac:spMkLst>
        </pc:spChg>
        <pc:spChg chg="add del mod">
          <ac:chgData name=" " userId="ff7f7cd4-1074-435c-a956-4a1fef029c30" providerId="ADAL" clId="{3E875E03-6E5A-4A77-9477-B0E529ECB8C3}" dt="2020-06-27T19:24:10.036" v="129" actId="478"/>
          <ac:spMkLst>
            <pc:docMk/>
            <pc:sldMk cId="233872395" sldId="421"/>
            <ac:spMk id="146" creationId="{09DEBBDB-8E25-4085-AE8F-958C84A183F9}"/>
          </ac:spMkLst>
        </pc:spChg>
        <pc:spChg chg="add del mod">
          <ac:chgData name=" " userId="ff7f7cd4-1074-435c-a956-4a1fef029c30" providerId="ADAL" clId="{3E875E03-6E5A-4A77-9477-B0E529ECB8C3}" dt="2020-06-27T19:24:23.038" v="137" actId="478"/>
          <ac:spMkLst>
            <pc:docMk/>
            <pc:sldMk cId="233872395" sldId="421"/>
            <ac:spMk id="147" creationId="{8C66AA24-AB7B-4233-9C82-A6C2B25C7487}"/>
          </ac:spMkLst>
        </pc:spChg>
        <pc:spChg chg="add del mod topLvl">
          <ac:chgData name=" " userId="ff7f7cd4-1074-435c-a956-4a1fef029c30" providerId="ADAL" clId="{3E875E03-6E5A-4A77-9477-B0E529ECB8C3}" dt="2020-06-27T19:25:41.297" v="146" actId="478"/>
          <ac:spMkLst>
            <pc:docMk/>
            <pc:sldMk cId="233872395" sldId="421"/>
            <ac:spMk id="148" creationId="{023D3305-D7C6-44A8-9493-343002755754}"/>
          </ac:spMkLst>
        </pc:spChg>
        <pc:spChg chg="add del mod">
          <ac:chgData name=" " userId="ff7f7cd4-1074-435c-a956-4a1fef029c30" providerId="ADAL" clId="{3E875E03-6E5A-4A77-9477-B0E529ECB8C3}" dt="2020-06-27T19:24:21.771" v="136" actId="478"/>
          <ac:spMkLst>
            <pc:docMk/>
            <pc:sldMk cId="233872395" sldId="421"/>
            <ac:spMk id="149" creationId="{9FA1287A-022A-4F0A-8AA6-84C261F974CF}"/>
          </ac:spMkLst>
        </pc:spChg>
        <pc:spChg chg="add del mod">
          <ac:chgData name=" " userId="ff7f7cd4-1074-435c-a956-4a1fef029c30" providerId="ADAL" clId="{3E875E03-6E5A-4A77-9477-B0E529ECB8C3}" dt="2020-06-27T19:24:18.020" v="134" actId="478"/>
          <ac:spMkLst>
            <pc:docMk/>
            <pc:sldMk cId="233872395" sldId="421"/>
            <ac:spMk id="150" creationId="{C7EA9679-D834-4E24-BB7A-12954B498907}"/>
          </ac:spMkLst>
        </pc:spChg>
        <pc:spChg chg="add del mod topLvl">
          <ac:chgData name=" " userId="ff7f7cd4-1074-435c-a956-4a1fef029c30" providerId="ADAL" clId="{3E875E03-6E5A-4A77-9477-B0E529ECB8C3}" dt="2020-06-27T19:25:38.225" v="145" actId="478"/>
          <ac:spMkLst>
            <pc:docMk/>
            <pc:sldMk cId="233872395" sldId="421"/>
            <ac:spMk id="151" creationId="{3D4125A3-6E29-4A80-9F1F-B7FCA29CC1D0}"/>
          </ac:spMkLst>
        </pc:spChg>
        <pc:spChg chg="add del mod topLvl">
          <ac:chgData name=" " userId="ff7f7cd4-1074-435c-a956-4a1fef029c30" providerId="ADAL" clId="{3E875E03-6E5A-4A77-9477-B0E529ECB8C3}" dt="2020-06-27T19:25:36.357" v="144" actId="478"/>
          <ac:spMkLst>
            <pc:docMk/>
            <pc:sldMk cId="233872395" sldId="421"/>
            <ac:spMk id="152" creationId="{86F26514-53B4-42DE-B1F3-8D65EA0E60CB}"/>
          </ac:spMkLst>
        </pc:spChg>
        <pc:spChg chg="add del mod">
          <ac:chgData name=" " userId="ff7f7cd4-1074-435c-a956-4a1fef029c30" providerId="ADAL" clId="{3E875E03-6E5A-4A77-9477-B0E529ECB8C3}" dt="2020-06-27T19:24:07.612" v="128" actId="478"/>
          <ac:spMkLst>
            <pc:docMk/>
            <pc:sldMk cId="233872395" sldId="421"/>
            <ac:spMk id="153" creationId="{BB0D94A9-DC48-48AE-850B-D0E2CC377035}"/>
          </ac:spMkLst>
        </pc:spChg>
        <pc:spChg chg="add del mod">
          <ac:chgData name=" " userId="ff7f7cd4-1074-435c-a956-4a1fef029c30" providerId="ADAL" clId="{3E875E03-6E5A-4A77-9477-B0E529ECB8C3}" dt="2020-06-27T19:24:19.777" v="135" actId="478"/>
          <ac:spMkLst>
            <pc:docMk/>
            <pc:sldMk cId="233872395" sldId="421"/>
            <ac:spMk id="154" creationId="{5EE57FB8-A3A6-418D-A271-F05DDAA1D0FC}"/>
          </ac:spMkLst>
        </pc:spChg>
        <pc:spChg chg="add mod">
          <ac:chgData name=" " userId="ff7f7cd4-1074-435c-a956-4a1fef029c30" providerId="ADAL" clId="{3E875E03-6E5A-4A77-9477-B0E529ECB8C3}" dt="2020-06-27T20:46:15.157" v="1311" actId="1037"/>
          <ac:spMkLst>
            <pc:docMk/>
            <pc:sldMk cId="233872395" sldId="421"/>
            <ac:spMk id="155" creationId="{57EF1C11-E059-44B1-95E3-9BCB68C8F7DE}"/>
          </ac:spMkLst>
        </pc:spChg>
        <pc:spChg chg="add mod">
          <ac:chgData name=" " userId="ff7f7cd4-1074-435c-a956-4a1fef029c30" providerId="ADAL" clId="{3E875E03-6E5A-4A77-9477-B0E529ECB8C3}" dt="2020-06-27T20:46:15.157" v="1311" actId="1037"/>
          <ac:spMkLst>
            <pc:docMk/>
            <pc:sldMk cId="233872395" sldId="421"/>
            <ac:spMk id="156" creationId="{738B4196-3884-40A6-BBCA-5DAB1A7D4A1A}"/>
          </ac:spMkLst>
        </pc:spChg>
        <pc:spChg chg="add mod">
          <ac:chgData name=" " userId="ff7f7cd4-1074-435c-a956-4a1fef029c30" providerId="ADAL" clId="{3E875E03-6E5A-4A77-9477-B0E529ECB8C3}" dt="2020-06-27T20:46:15.157" v="1311" actId="1037"/>
          <ac:spMkLst>
            <pc:docMk/>
            <pc:sldMk cId="233872395" sldId="421"/>
            <ac:spMk id="157" creationId="{4EFBD165-BA14-46F7-B1CA-B2FA016A7057}"/>
          </ac:spMkLst>
        </pc:spChg>
        <pc:spChg chg="add del mod">
          <ac:chgData name=" " userId="ff7f7cd4-1074-435c-a956-4a1fef029c30" providerId="ADAL" clId="{3E875E03-6E5A-4A77-9477-B0E529ECB8C3}" dt="2020-06-27T20:04:46.821" v="524" actId="478"/>
          <ac:spMkLst>
            <pc:docMk/>
            <pc:sldMk cId="233872395" sldId="421"/>
            <ac:spMk id="158" creationId="{F8016359-4C68-431A-98E1-319191282242}"/>
          </ac:spMkLst>
        </pc:spChg>
        <pc:spChg chg="add del mod">
          <ac:chgData name=" " userId="ff7f7cd4-1074-435c-a956-4a1fef029c30" providerId="ADAL" clId="{3E875E03-6E5A-4A77-9477-B0E529ECB8C3}" dt="2020-06-27T20:04:46.363" v="523" actId="478"/>
          <ac:spMkLst>
            <pc:docMk/>
            <pc:sldMk cId="233872395" sldId="421"/>
            <ac:spMk id="159" creationId="{889F3245-B9FC-42C4-898B-AF76CA911D1F}"/>
          </ac:spMkLst>
        </pc:spChg>
        <pc:spChg chg="add del mod">
          <ac:chgData name=" " userId="ff7f7cd4-1074-435c-a956-4a1fef029c30" providerId="ADAL" clId="{3E875E03-6E5A-4A77-9477-B0E529ECB8C3}" dt="2020-06-27T20:04:44.466" v="522" actId="478"/>
          <ac:spMkLst>
            <pc:docMk/>
            <pc:sldMk cId="233872395" sldId="421"/>
            <ac:spMk id="160" creationId="{C22E30FD-2E4E-4336-A7F3-00FF1CB06343}"/>
          </ac:spMkLst>
        </pc:spChg>
        <pc:spChg chg="add del mod">
          <ac:chgData name=" " userId="ff7f7cd4-1074-435c-a956-4a1fef029c30" providerId="ADAL" clId="{3E875E03-6E5A-4A77-9477-B0E529ECB8C3}" dt="2020-06-27T20:04:42.667" v="521" actId="478"/>
          <ac:spMkLst>
            <pc:docMk/>
            <pc:sldMk cId="233872395" sldId="421"/>
            <ac:spMk id="161" creationId="{F9DB9A11-D9FC-4ED3-B0DF-50EFD03F914B}"/>
          </ac:spMkLst>
        </pc:spChg>
        <pc:spChg chg="add del mod">
          <ac:chgData name=" " userId="ff7f7cd4-1074-435c-a956-4a1fef029c30" providerId="ADAL" clId="{3E875E03-6E5A-4A77-9477-B0E529ECB8C3}" dt="2020-06-27T20:04:41.840" v="520" actId="478"/>
          <ac:spMkLst>
            <pc:docMk/>
            <pc:sldMk cId="233872395" sldId="421"/>
            <ac:spMk id="162" creationId="{CE34C240-5E13-40D2-8809-6F572AA354F2}"/>
          </ac:spMkLst>
        </pc:spChg>
        <pc:spChg chg="add mod">
          <ac:chgData name=" " userId="ff7f7cd4-1074-435c-a956-4a1fef029c30" providerId="ADAL" clId="{3E875E03-6E5A-4A77-9477-B0E529ECB8C3}" dt="2020-06-27T20:46:15.157" v="1311" actId="1037"/>
          <ac:spMkLst>
            <pc:docMk/>
            <pc:sldMk cId="233872395" sldId="421"/>
            <ac:spMk id="163" creationId="{5551A232-5E3A-4C9C-95A0-F55809A32310}"/>
          </ac:spMkLst>
        </pc:spChg>
        <pc:spChg chg="add mod">
          <ac:chgData name=" " userId="ff7f7cd4-1074-435c-a956-4a1fef029c30" providerId="ADAL" clId="{3E875E03-6E5A-4A77-9477-B0E529ECB8C3}" dt="2020-06-27T20:46:15.157" v="1311" actId="1037"/>
          <ac:spMkLst>
            <pc:docMk/>
            <pc:sldMk cId="233872395" sldId="421"/>
            <ac:spMk id="164" creationId="{5C54F1A2-1E14-4E94-991C-8D7565C6E748}"/>
          </ac:spMkLst>
        </pc:spChg>
        <pc:grpChg chg="add del mod">
          <ac:chgData name=" " userId="ff7f7cd4-1074-435c-a956-4a1fef029c30" providerId="ADAL" clId="{3E875E03-6E5A-4A77-9477-B0E529ECB8C3}" dt="2020-06-27T19:21:38.731" v="91" actId="165"/>
          <ac:grpSpMkLst>
            <pc:docMk/>
            <pc:sldMk cId="233872395" sldId="421"/>
            <ac:grpSpMk id="5" creationId="{341DB2B9-E13D-40E8-953D-6B0DDEF9E8BA}"/>
          </ac:grpSpMkLst>
        </pc:grpChg>
        <pc:grpChg chg="add del mod">
          <ac:chgData name=" " userId="ff7f7cd4-1074-435c-a956-4a1fef029c30" providerId="ADAL" clId="{3E875E03-6E5A-4A77-9477-B0E529ECB8C3}" dt="2020-06-27T19:25:32.483" v="143" actId="165"/>
          <ac:grpSpMkLst>
            <pc:docMk/>
            <pc:sldMk cId="233872395" sldId="421"/>
            <ac:grpSpMk id="6" creationId="{5EF241EA-37B8-418A-911D-4CE5AC49E382}"/>
          </ac:grpSpMkLst>
        </pc:grpChg>
        <pc:grpChg chg="add del mod">
          <ac:chgData name=" " userId="ff7f7cd4-1074-435c-a956-4a1fef029c30" providerId="ADAL" clId="{3E875E03-6E5A-4A77-9477-B0E529ECB8C3}" dt="2020-06-27T19:18:38.311" v="66"/>
          <ac:grpSpMkLst>
            <pc:docMk/>
            <pc:sldMk cId="233872395" sldId="421"/>
            <ac:grpSpMk id="38" creationId="{335C1762-53DB-4648-860A-009AF07F1DCA}"/>
          </ac:grpSpMkLst>
        </pc:grpChg>
        <pc:grpChg chg="add del mod">
          <ac:chgData name=" " userId="ff7f7cd4-1074-435c-a956-4a1fef029c30" providerId="ADAL" clId="{3E875E03-6E5A-4A77-9477-B0E529ECB8C3}" dt="2020-06-27T19:18:38.311" v="66"/>
          <ac:grpSpMkLst>
            <pc:docMk/>
            <pc:sldMk cId="233872395" sldId="421"/>
            <ac:grpSpMk id="44" creationId="{BD8F5EBE-9E75-42D2-A1B6-FF3D48FC9E90}"/>
          </ac:grpSpMkLst>
        </pc:grpChg>
        <pc:grpChg chg="add del mod topLvl">
          <ac:chgData name=" " userId="ff7f7cd4-1074-435c-a956-4a1fef029c30" providerId="ADAL" clId="{3E875E03-6E5A-4A77-9477-B0E529ECB8C3}" dt="2020-06-27T19:23:42.761" v="121" actId="478"/>
          <ac:grpSpMkLst>
            <pc:docMk/>
            <pc:sldMk cId="233872395" sldId="421"/>
            <ac:grpSpMk id="56" creationId="{3CF1D501-47AD-407F-8B24-5A27BE6BE7EE}"/>
          </ac:grpSpMkLst>
        </pc:grpChg>
        <pc:grpChg chg="add del mod topLvl">
          <ac:chgData name=" " userId="ff7f7cd4-1074-435c-a956-4a1fef029c30" providerId="ADAL" clId="{3E875E03-6E5A-4A77-9477-B0E529ECB8C3}" dt="2020-06-27T19:25:52.989" v="151" actId="478"/>
          <ac:grpSpMkLst>
            <pc:docMk/>
            <pc:sldMk cId="233872395" sldId="421"/>
            <ac:grpSpMk id="132" creationId="{1993D048-7246-458E-9E8E-F303BBF8FFEE}"/>
          </ac:grpSpMkLst>
        </pc:grpChg>
        <pc:grpChg chg="add del mod topLvl">
          <ac:chgData name=" " userId="ff7f7cd4-1074-435c-a956-4a1fef029c30" providerId="ADAL" clId="{3E875E03-6E5A-4A77-9477-B0E529ECB8C3}" dt="2020-06-27T19:25:44.917" v="147" actId="478"/>
          <ac:grpSpMkLst>
            <pc:docMk/>
            <pc:sldMk cId="233872395" sldId="421"/>
            <ac:grpSpMk id="137" creationId="{8BE7789D-AD9A-48DF-B701-F0A945489EB7}"/>
          </ac:grpSpMkLst>
        </pc:grpChg>
        <pc:grpChg chg="add del mod topLvl">
          <ac:chgData name=" " userId="ff7f7cd4-1074-435c-a956-4a1fef029c30" providerId="ADAL" clId="{3E875E03-6E5A-4A77-9477-B0E529ECB8C3}" dt="2020-06-27T19:25:48.042" v="149" actId="478"/>
          <ac:grpSpMkLst>
            <pc:docMk/>
            <pc:sldMk cId="233872395" sldId="421"/>
            <ac:grpSpMk id="142" creationId="{42E75640-6CA1-434D-8DE1-F548B97128AA}"/>
          </ac:grpSpMkLst>
        </pc:grpChg>
        <pc:picChg chg="add del">
          <ac:chgData name=" " userId="ff7f7cd4-1074-435c-a956-4a1fef029c30" providerId="ADAL" clId="{3E875E03-6E5A-4A77-9477-B0E529ECB8C3}" dt="2020-06-27T19:19:24.186" v="68"/>
          <ac:picMkLst>
            <pc:docMk/>
            <pc:sldMk cId="233872395" sldId="421"/>
            <ac:picMk id="4" creationId="{E8EB375D-87DA-477E-A28D-BEAEC6DE19E2}"/>
          </ac:picMkLst>
        </pc:picChg>
        <pc:picChg chg="add mod">
          <ac:chgData name=" " userId="ff7f7cd4-1074-435c-a956-4a1fef029c30" providerId="ADAL" clId="{3E875E03-6E5A-4A77-9477-B0E529ECB8C3}" dt="2020-06-27T20:46:15.157" v="1311" actId="1037"/>
          <ac:picMkLst>
            <pc:docMk/>
            <pc:sldMk cId="233872395" sldId="421"/>
            <ac:picMk id="9" creationId="{CBA20671-FC55-42F8-A1D4-79D05E71B099}"/>
          </ac:picMkLst>
        </pc:picChg>
        <pc:picChg chg="add mod">
          <ac:chgData name=" " userId="ff7f7cd4-1074-435c-a956-4a1fef029c30" providerId="ADAL" clId="{3E875E03-6E5A-4A77-9477-B0E529ECB8C3}" dt="2020-06-27T20:46:15.157" v="1311" actId="1037"/>
          <ac:picMkLst>
            <pc:docMk/>
            <pc:sldMk cId="233872395" sldId="421"/>
            <ac:picMk id="12" creationId="{83374BDF-FE51-49C9-9D63-B970C6BC8883}"/>
          </ac:picMkLst>
        </pc:picChg>
        <pc:picChg chg="add mod">
          <ac:chgData name=" " userId="ff7f7cd4-1074-435c-a956-4a1fef029c30" providerId="ADAL" clId="{3E875E03-6E5A-4A77-9477-B0E529ECB8C3}" dt="2020-06-27T20:46:15.157" v="1311" actId="1037"/>
          <ac:picMkLst>
            <pc:docMk/>
            <pc:sldMk cId="233872395" sldId="421"/>
            <ac:picMk id="16" creationId="{93C951EB-4B50-4E03-ABB5-8A64E5FC030C}"/>
          </ac:picMkLst>
        </pc:picChg>
        <pc:picChg chg="add mod">
          <ac:chgData name=" " userId="ff7f7cd4-1074-435c-a956-4a1fef029c30" providerId="ADAL" clId="{3E875E03-6E5A-4A77-9477-B0E529ECB8C3}" dt="2020-06-27T20:46:15.157" v="1311" actId="1037"/>
          <ac:picMkLst>
            <pc:docMk/>
            <pc:sldMk cId="233872395" sldId="421"/>
            <ac:picMk id="20" creationId="{92FE76F4-1F7D-4FC5-BD57-58CE52FA238C}"/>
          </ac:picMkLst>
        </pc:picChg>
        <pc:picChg chg="add mod">
          <ac:chgData name=" " userId="ff7f7cd4-1074-435c-a956-4a1fef029c30" providerId="ADAL" clId="{3E875E03-6E5A-4A77-9477-B0E529ECB8C3}" dt="2020-06-27T20:46:15.157" v="1311" actId="1037"/>
          <ac:picMkLst>
            <pc:docMk/>
            <pc:sldMk cId="233872395" sldId="421"/>
            <ac:picMk id="24" creationId="{D3AC8EE0-62DB-4C7D-9312-1CCC3D967916}"/>
          </ac:picMkLst>
        </pc:picChg>
        <pc:picChg chg="del mod">
          <ac:chgData name=" " userId="ff7f7cd4-1074-435c-a956-4a1fef029c30" providerId="ADAL" clId="{3E875E03-6E5A-4A77-9477-B0E529ECB8C3}" dt="2020-06-27T19:18:26.291" v="64" actId="478"/>
          <ac:picMkLst>
            <pc:docMk/>
            <pc:sldMk cId="233872395" sldId="421"/>
            <ac:picMk id="41" creationId="{3565E426-F32E-4445-90B9-843E4AEFD844}"/>
          </ac:picMkLst>
        </pc:picChg>
        <pc:picChg chg="del">
          <ac:chgData name=" " userId="ff7f7cd4-1074-435c-a956-4a1fef029c30" providerId="ADAL" clId="{3E875E03-6E5A-4A77-9477-B0E529ECB8C3}" dt="2020-06-27T19:18:26.291" v="64" actId="478"/>
          <ac:picMkLst>
            <pc:docMk/>
            <pc:sldMk cId="233872395" sldId="421"/>
            <ac:picMk id="43" creationId="{F57F00B7-82D2-4859-83A1-4E3CF95982A2}"/>
          </ac:picMkLst>
        </pc:picChg>
        <pc:picChg chg="del">
          <ac:chgData name=" " userId="ff7f7cd4-1074-435c-a956-4a1fef029c30" providerId="ADAL" clId="{3E875E03-6E5A-4A77-9477-B0E529ECB8C3}" dt="2020-06-27T19:18:26.291" v="64" actId="478"/>
          <ac:picMkLst>
            <pc:docMk/>
            <pc:sldMk cId="233872395" sldId="421"/>
            <ac:picMk id="45" creationId="{9283E707-B477-4E09-B3F4-36ECFF062DCC}"/>
          </ac:picMkLst>
        </pc:picChg>
        <pc:picChg chg="del">
          <ac:chgData name=" " userId="ff7f7cd4-1074-435c-a956-4a1fef029c30" providerId="ADAL" clId="{3E875E03-6E5A-4A77-9477-B0E529ECB8C3}" dt="2020-06-27T19:18:26.291" v="64" actId="478"/>
          <ac:picMkLst>
            <pc:docMk/>
            <pc:sldMk cId="233872395" sldId="421"/>
            <ac:picMk id="47" creationId="{6C614DA0-426E-4CE0-81B7-D2C368BB2BF3}"/>
          </ac:picMkLst>
        </pc:picChg>
        <pc:picChg chg="del">
          <ac:chgData name=" " userId="ff7f7cd4-1074-435c-a956-4a1fef029c30" providerId="ADAL" clId="{3E875E03-6E5A-4A77-9477-B0E529ECB8C3}" dt="2020-06-27T19:18:26.291" v="64" actId="478"/>
          <ac:picMkLst>
            <pc:docMk/>
            <pc:sldMk cId="233872395" sldId="421"/>
            <ac:picMk id="49" creationId="{8F5BF2A0-6C60-4AD2-92B5-6492DE3B889A}"/>
          </ac:picMkLst>
        </pc:picChg>
      </pc:sldChg>
      <pc:sldChg chg="delSp modSp add mod">
        <pc:chgData name=" " userId="ff7f7cd4-1074-435c-a956-4a1fef029c30" providerId="ADAL" clId="{3E875E03-6E5A-4A77-9477-B0E529ECB8C3}" dt="2020-06-27T20:26:52.708" v="812" actId="20577"/>
        <pc:sldMkLst>
          <pc:docMk/>
          <pc:sldMk cId="1858735683" sldId="422"/>
        </pc:sldMkLst>
        <pc:spChg chg="mod">
          <ac:chgData name=" " userId="ff7f7cd4-1074-435c-a956-4a1fef029c30" providerId="ADAL" clId="{3E875E03-6E5A-4A77-9477-B0E529ECB8C3}" dt="2020-06-27T20:26:52.708" v="812" actId="20577"/>
          <ac:spMkLst>
            <pc:docMk/>
            <pc:sldMk cId="1858735683" sldId="422"/>
            <ac:spMk id="4" creationId="{2986ED32-27EE-4608-ACDA-A45D763B90F1}"/>
          </ac:spMkLst>
        </pc:spChg>
        <pc:spChg chg="mod">
          <ac:chgData name=" " userId="ff7f7cd4-1074-435c-a956-4a1fef029c30" providerId="ADAL" clId="{3E875E03-6E5A-4A77-9477-B0E529ECB8C3}" dt="2020-06-27T20:26:05.612" v="732" actId="20577"/>
          <ac:spMkLst>
            <pc:docMk/>
            <pc:sldMk cId="1858735683" sldId="422"/>
            <ac:spMk id="5" creationId="{AF17C84E-A4DA-4C4C-A119-6E6BBFFB90F5}"/>
          </ac:spMkLst>
        </pc:spChg>
        <pc:spChg chg="del">
          <ac:chgData name=" " userId="ff7f7cd4-1074-435c-a956-4a1fef029c30" providerId="ADAL" clId="{3E875E03-6E5A-4A77-9477-B0E529ECB8C3}" dt="2020-06-27T20:26:30.152" v="734" actId="478"/>
          <ac:spMkLst>
            <pc:docMk/>
            <pc:sldMk cId="1858735683" sldId="422"/>
            <ac:spMk id="8" creationId="{142AA606-683C-48B1-951C-ABC655DC3700}"/>
          </ac:spMkLst>
        </pc:spChg>
        <pc:picChg chg="del">
          <ac:chgData name=" " userId="ff7f7cd4-1074-435c-a956-4a1fef029c30" providerId="ADAL" clId="{3E875E03-6E5A-4A77-9477-B0E529ECB8C3}" dt="2020-06-27T20:26:27.839" v="733" actId="478"/>
          <ac:picMkLst>
            <pc:docMk/>
            <pc:sldMk cId="1858735683" sldId="422"/>
            <ac:picMk id="9" creationId="{EB5F1987-3B42-414A-888E-86CB00BBBCE5}"/>
          </ac:picMkLst>
        </pc:picChg>
      </pc:sldChg>
    </pc:docChg>
  </pc:docChgLst>
  <pc:docChgLst>
    <pc:chgData name="A57566093@fgv.edu.br" userId="1bb9ad80-ff55-479f-acd6-204a7fcb2663" providerId="ADAL" clId="{C020FAEC-0EA0-4E70-AE6E-5084D973C6F9}"/>
    <pc:docChg chg="undo custSel modSld sldOrd modSection">
      <pc:chgData name="A57566093@fgv.edu.br" userId="1bb9ad80-ff55-479f-acd6-204a7fcb2663" providerId="ADAL" clId="{C020FAEC-0EA0-4E70-AE6E-5084D973C6F9}" dt="2020-06-27T21:17:32.865" v="531"/>
      <pc:docMkLst>
        <pc:docMk/>
      </pc:docMkLst>
      <pc:sldChg chg="modSp mod">
        <pc:chgData name="A57566093@fgv.edu.br" userId="1bb9ad80-ff55-479f-acd6-204a7fcb2663" providerId="ADAL" clId="{C020FAEC-0EA0-4E70-AE6E-5084D973C6F9}" dt="2020-06-27T21:04:20.183" v="504" actId="20577"/>
        <pc:sldMkLst>
          <pc:docMk/>
          <pc:sldMk cId="2538997075" sldId="358"/>
        </pc:sldMkLst>
        <pc:spChg chg="mod">
          <ac:chgData name="A57566093@fgv.edu.br" userId="1bb9ad80-ff55-479f-acd6-204a7fcb2663" providerId="ADAL" clId="{C020FAEC-0EA0-4E70-AE6E-5084D973C6F9}" dt="2020-06-27T18:51:19.139" v="32" actId="120"/>
          <ac:spMkLst>
            <pc:docMk/>
            <pc:sldMk cId="2538997075" sldId="358"/>
            <ac:spMk id="4" creationId="{2986ED32-27EE-4608-ACDA-A45D763B90F1}"/>
          </ac:spMkLst>
        </pc:spChg>
        <pc:spChg chg="mod">
          <ac:chgData name="A57566093@fgv.edu.br" userId="1bb9ad80-ff55-479f-acd6-204a7fcb2663" providerId="ADAL" clId="{C020FAEC-0EA0-4E70-AE6E-5084D973C6F9}" dt="2020-06-27T21:04:20.183" v="504" actId="20577"/>
          <ac:spMkLst>
            <pc:docMk/>
            <pc:sldMk cId="2538997075" sldId="358"/>
            <ac:spMk id="15" creationId="{9255413D-9309-4572-962C-D3A5EB79E06C}"/>
          </ac:spMkLst>
        </pc:spChg>
      </pc:sldChg>
      <pc:sldChg chg="addSp modSp mod ord">
        <pc:chgData name="A57566093@fgv.edu.br" userId="1bb9ad80-ff55-479f-acd6-204a7fcb2663" providerId="ADAL" clId="{C020FAEC-0EA0-4E70-AE6E-5084D973C6F9}" dt="2020-06-27T21:17:32.865" v="531"/>
        <pc:sldMkLst>
          <pc:docMk/>
          <pc:sldMk cId="3932015321" sldId="359"/>
        </pc:sldMkLst>
        <pc:spChg chg="mod">
          <ac:chgData name="A57566093@fgv.edu.br" userId="1bb9ad80-ff55-479f-acd6-204a7fcb2663" providerId="ADAL" clId="{C020FAEC-0EA0-4E70-AE6E-5084D973C6F9}" dt="2020-06-27T18:51:54.556" v="38" actId="313"/>
          <ac:spMkLst>
            <pc:docMk/>
            <pc:sldMk cId="3932015321" sldId="359"/>
            <ac:spMk id="4" creationId="{5F96A4B5-BCBF-4128-AA58-68E853C4C0C1}"/>
          </ac:spMkLst>
        </pc:spChg>
        <pc:spChg chg="add mod">
          <ac:chgData name="A57566093@fgv.edu.br" userId="1bb9ad80-ff55-479f-acd6-204a7fcb2663" providerId="ADAL" clId="{C020FAEC-0EA0-4E70-AE6E-5084D973C6F9}" dt="2020-06-27T21:05:40.574" v="519" actId="1076"/>
          <ac:spMkLst>
            <pc:docMk/>
            <pc:sldMk cId="3932015321" sldId="359"/>
            <ac:spMk id="15" creationId="{6D579FEA-7C7D-4CD4-99DA-BE5D91DF6905}"/>
          </ac:spMkLst>
        </pc:spChg>
      </pc:sldChg>
      <pc:sldChg chg="mod modShow">
        <pc:chgData name="A57566093@fgv.edu.br" userId="1bb9ad80-ff55-479f-acd6-204a7fcb2663" providerId="ADAL" clId="{C020FAEC-0EA0-4E70-AE6E-5084D973C6F9}" dt="2020-06-27T18:44:57.654" v="24" actId="729"/>
        <pc:sldMkLst>
          <pc:docMk/>
          <pc:sldMk cId="1046586723" sldId="366"/>
        </pc:sldMkLst>
      </pc:sldChg>
      <pc:sldChg chg="modSp mod">
        <pc:chgData name="A57566093@fgv.edu.br" userId="1bb9ad80-ff55-479f-acd6-204a7fcb2663" providerId="ADAL" clId="{C020FAEC-0EA0-4E70-AE6E-5084D973C6F9}" dt="2020-06-27T19:53:58.109" v="39" actId="1076"/>
        <pc:sldMkLst>
          <pc:docMk/>
          <pc:sldMk cId="2687276991" sldId="375"/>
        </pc:sldMkLst>
        <pc:spChg chg="mod">
          <ac:chgData name="A57566093@fgv.edu.br" userId="1bb9ad80-ff55-479f-acd6-204a7fcb2663" providerId="ADAL" clId="{C020FAEC-0EA0-4E70-AE6E-5084D973C6F9}" dt="2020-06-27T19:53:58.109" v="39" actId="1076"/>
          <ac:spMkLst>
            <pc:docMk/>
            <pc:sldMk cId="2687276991" sldId="375"/>
            <ac:spMk id="11" creationId="{CD626A95-8091-4F1D-A30E-C06E87498B5B}"/>
          </ac:spMkLst>
        </pc:spChg>
      </pc:sldChg>
      <pc:sldChg chg="modSp mod">
        <pc:chgData name="A57566093@fgv.edu.br" userId="1bb9ad80-ff55-479f-acd6-204a7fcb2663" providerId="ADAL" clId="{C020FAEC-0EA0-4E70-AE6E-5084D973C6F9}" dt="2020-06-27T21:09:40.785" v="525" actId="108"/>
        <pc:sldMkLst>
          <pc:docMk/>
          <pc:sldMk cId="2356196915" sldId="377"/>
        </pc:sldMkLst>
        <pc:spChg chg="mod">
          <ac:chgData name="A57566093@fgv.edu.br" userId="1bb9ad80-ff55-479f-acd6-204a7fcb2663" providerId="ADAL" clId="{C020FAEC-0EA0-4E70-AE6E-5084D973C6F9}" dt="2020-06-27T21:09:40.785" v="525" actId="108"/>
          <ac:spMkLst>
            <pc:docMk/>
            <pc:sldMk cId="2356196915" sldId="377"/>
            <ac:spMk id="7" creationId="{CE3762FA-4222-4801-A067-946EE71C9A52}"/>
          </ac:spMkLst>
        </pc:spChg>
      </pc:sldChg>
      <pc:sldChg chg="modSp mod">
        <pc:chgData name="A57566093@fgv.edu.br" userId="1bb9ad80-ff55-479f-acd6-204a7fcb2663" providerId="ADAL" clId="{C020FAEC-0EA0-4E70-AE6E-5084D973C6F9}" dt="2020-06-27T21:04:14.679" v="499" actId="20577"/>
        <pc:sldMkLst>
          <pc:docMk/>
          <pc:sldMk cId="329472453" sldId="398"/>
        </pc:sldMkLst>
        <pc:spChg chg="mod">
          <ac:chgData name="A57566093@fgv.edu.br" userId="1bb9ad80-ff55-479f-acd6-204a7fcb2663" providerId="ADAL" clId="{C020FAEC-0EA0-4E70-AE6E-5084D973C6F9}" dt="2020-06-27T18:29:12.946" v="2" actId="27107"/>
          <ac:spMkLst>
            <pc:docMk/>
            <pc:sldMk cId="329472453" sldId="398"/>
            <ac:spMk id="4" creationId="{2986ED32-27EE-4608-ACDA-A45D763B90F1}"/>
          </ac:spMkLst>
        </pc:spChg>
        <pc:spChg chg="mod">
          <ac:chgData name="A57566093@fgv.edu.br" userId="1bb9ad80-ff55-479f-acd6-204a7fcb2663" providerId="ADAL" clId="{C020FAEC-0EA0-4E70-AE6E-5084D973C6F9}" dt="2020-06-27T21:04:14.679" v="499" actId="20577"/>
          <ac:spMkLst>
            <pc:docMk/>
            <pc:sldMk cId="329472453" sldId="398"/>
            <ac:spMk id="5" creationId="{AF17C84E-A4DA-4C4C-A119-6E6BBFFB90F5}"/>
          </ac:spMkLst>
        </pc:spChg>
      </pc:sldChg>
      <pc:sldChg chg="mod ord modShow">
        <pc:chgData name="A57566093@fgv.edu.br" userId="1bb9ad80-ff55-479f-acd6-204a7fcb2663" providerId="ADAL" clId="{C020FAEC-0EA0-4E70-AE6E-5084D973C6F9}" dt="2020-06-27T18:46:50.942" v="28"/>
        <pc:sldMkLst>
          <pc:docMk/>
          <pc:sldMk cId="2524544571" sldId="407"/>
        </pc:sldMkLst>
      </pc:sldChg>
      <pc:sldChg chg="modSp mod">
        <pc:chgData name="A57566093@fgv.edu.br" userId="1bb9ad80-ff55-479f-acd6-204a7fcb2663" providerId="ADAL" clId="{C020FAEC-0EA0-4E70-AE6E-5084D973C6F9}" dt="2020-06-27T21:04:09.271" v="495" actId="20577"/>
        <pc:sldMkLst>
          <pc:docMk/>
          <pc:sldMk cId="50576288" sldId="408"/>
        </pc:sldMkLst>
        <pc:spChg chg="mod">
          <ac:chgData name="A57566093@fgv.edu.br" userId="1bb9ad80-ff55-479f-acd6-204a7fcb2663" providerId="ADAL" clId="{C020FAEC-0EA0-4E70-AE6E-5084D973C6F9}" dt="2020-06-27T21:04:09.271" v="495" actId="20577"/>
          <ac:spMkLst>
            <pc:docMk/>
            <pc:sldMk cId="50576288" sldId="408"/>
            <ac:spMk id="5" creationId="{AF17C84E-A4DA-4C4C-A119-6E6BBFFB90F5}"/>
          </ac:spMkLst>
        </pc:spChg>
        <pc:spChg chg="mod">
          <ac:chgData name="A57566093@fgv.edu.br" userId="1bb9ad80-ff55-479f-acd6-204a7fcb2663" providerId="ADAL" clId="{C020FAEC-0EA0-4E70-AE6E-5084D973C6F9}" dt="2020-06-27T18:32:36.411" v="9" actId="313"/>
          <ac:spMkLst>
            <pc:docMk/>
            <pc:sldMk cId="50576288" sldId="408"/>
            <ac:spMk id="8" creationId="{142AA606-683C-48B1-951C-ABC655DC3700}"/>
          </ac:spMkLst>
        </pc:spChg>
      </pc:sldChg>
      <pc:sldChg chg="modSp mod">
        <pc:chgData name="A57566093@fgv.edu.br" userId="1bb9ad80-ff55-479f-acd6-204a7fcb2663" providerId="ADAL" clId="{C020FAEC-0EA0-4E70-AE6E-5084D973C6F9}" dt="2020-06-27T21:04:07.076" v="493" actId="20577"/>
        <pc:sldMkLst>
          <pc:docMk/>
          <pc:sldMk cId="2070909564" sldId="409"/>
        </pc:sldMkLst>
        <pc:spChg chg="mod">
          <ac:chgData name="A57566093@fgv.edu.br" userId="1bb9ad80-ff55-479f-acd6-204a7fcb2663" providerId="ADAL" clId="{C020FAEC-0EA0-4E70-AE6E-5084D973C6F9}" dt="2020-06-27T21:04:07.076" v="493" actId="20577"/>
          <ac:spMkLst>
            <pc:docMk/>
            <pc:sldMk cId="2070909564" sldId="409"/>
            <ac:spMk id="5" creationId="{AF17C84E-A4DA-4C4C-A119-6E6BBFFB90F5}"/>
          </ac:spMkLst>
        </pc:spChg>
      </pc:sldChg>
      <pc:sldChg chg="modSp mod">
        <pc:chgData name="A57566093@fgv.edu.br" userId="1bb9ad80-ff55-479f-acd6-204a7fcb2663" providerId="ADAL" clId="{C020FAEC-0EA0-4E70-AE6E-5084D973C6F9}" dt="2020-06-27T21:04:02.450" v="489" actId="20577"/>
        <pc:sldMkLst>
          <pc:docMk/>
          <pc:sldMk cId="2545516275" sldId="410"/>
        </pc:sldMkLst>
        <pc:spChg chg="mod">
          <ac:chgData name="A57566093@fgv.edu.br" userId="1bb9ad80-ff55-479f-acd6-204a7fcb2663" providerId="ADAL" clId="{C020FAEC-0EA0-4E70-AE6E-5084D973C6F9}" dt="2020-06-27T21:04:02.450" v="489" actId="20577"/>
          <ac:spMkLst>
            <pc:docMk/>
            <pc:sldMk cId="2545516275" sldId="410"/>
            <ac:spMk id="5" creationId="{AF17C84E-A4DA-4C4C-A119-6E6BBFFB90F5}"/>
          </ac:spMkLst>
        </pc:spChg>
      </pc:sldChg>
      <pc:sldChg chg="modSp mod">
        <pc:chgData name="A57566093@fgv.edu.br" userId="1bb9ad80-ff55-479f-acd6-204a7fcb2663" providerId="ADAL" clId="{C020FAEC-0EA0-4E70-AE6E-5084D973C6F9}" dt="2020-06-27T18:31:46.843" v="8" actId="790"/>
        <pc:sldMkLst>
          <pc:docMk/>
          <pc:sldMk cId="299388563" sldId="411"/>
        </pc:sldMkLst>
        <pc:spChg chg="mod">
          <ac:chgData name="A57566093@fgv.edu.br" userId="1bb9ad80-ff55-479f-acd6-204a7fcb2663" providerId="ADAL" clId="{C020FAEC-0EA0-4E70-AE6E-5084D973C6F9}" dt="2020-06-27T18:31:19.574" v="3" actId="790"/>
          <ac:spMkLst>
            <pc:docMk/>
            <pc:sldMk cId="299388563" sldId="411"/>
            <ac:spMk id="44" creationId="{FC5A9E6A-A778-4267-98F8-D9F5BC46182E}"/>
          </ac:spMkLst>
        </pc:spChg>
        <pc:spChg chg="mod">
          <ac:chgData name="A57566093@fgv.edu.br" userId="1bb9ad80-ff55-479f-acd6-204a7fcb2663" providerId="ADAL" clId="{C020FAEC-0EA0-4E70-AE6E-5084D973C6F9}" dt="2020-06-27T18:31:36.269" v="6" actId="790"/>
          <ac:spMkLst>
            <pc:docMk/>
            <pc:sldMk cId="299388563" sldId="411"/>
            <ac:spMk id="45" creationId="{366EA3E3-D6C8-4968-BE3B-E9EC9D9D6ED5}"/>
          </ac:spMkLst>
        </pc:spChg>
        <pc:spChg chg="mod">
          <ac:chgData name="A57566093@fgv.edu.br" userId="1bb9ad80-ff55-479f-acd6-204a7fcb2663" providerId="ADAL" clId="{C020FAEC-0EA0-4E70-AE6E-5084D973C6F9}" dt="2020-06-27T18:31:46.843" v="8" actId="790"/>
          <ac:spMkLst>
            <pc:docMk/>
            <pc:sldMk cId="299388563" sldId="411"/>
            <ac:spMk id="46" creationId="{24AC4E7E-99AF-4266-AA13-9349F40163CF}"/>
          </ac:spMkLst>
        </pc:spChg>
        <pc:spChg chg="mod">
          <ac:chgData name="A57566093@fgv.edu.br" userId="1bb9ad80-ff55-479f-acd6-204a7fcb2663" providerId="ADAL" clId="{C020FAEC-0EA0-4E70-AE6E-5084D973C6F9}" dt="2020-06-27T18:31:41.681" v="7" actId="790"/>
          <ac:spMkLst>
            <pc:docMk/>
            <pc:sldMk cId="299388563" sldId="411"/>
            <ac:spMk id="52" creationId="{5D406E37-A429-4E15-B05F-D62FFE46D65C}"/>
          </ac:spMkLst>
        </pc:spChg>
        <pc:spChg chg="mod">
          <ac:chgData name="A57566093@fgv.edu.br" userId="1bb9ad80-ff55-479f-acd6-204a7fcb2663" providerId="ADAL" clId="{C020FAEC-0EA0-4E70-AE6E-5084D973C6F9}" dt="2020-06-27T18:31:30.982" v="5" actId="790"/>
          <ac:spMkLst>
            <pc:docMk/>
            <pc:sldMk cId="299388563" sldId="411"/>
            <ac:spMk id="53" creationId="{6A77B4DC-26DB-4D0A-8677-464E7F57A1DA}"/>
          </ac:spMkLst>
        </pc:spChg>
        <pc:spChg chg="mod">
          <ac:chgData name="A57566093@fgv.edu.br" userId="1bb9ad80-ff55-479f-acd6-204a7fcb2663" providerId="ADAL" clId="{C020FAEC-0EA0-4E70-AE6E-5084D973C6F9}" dt="2020-06-27T18:31:25.986" v="4" actId="790"/>
          <ac:spMkLst>
            <pc:docMk/>
            <pc:sldMk cId="299388563" sldId="411"/>
            <ac:spMk id="54" creationId="{C019DBBC-8E30-49F5-8A9E-8DF8E69C993C}"/>
          </ac:spMkLst>
        </pc:spChg>
      </pc:sldChg>
      <pc:sldChg chg="modSp mod">
        <pc:chgData name="A57566093@fgv.edu.br" userId="1bb9ad80-ff55-479f-acd6-204a7fcb2663" providerId="ADAL" clId="{C020FAEC-0EA0-4E70-AE6E-5084D973C6F9}" dt="2020-06-27T21:04:00.410" v="487" actId="20577"/>
        <pc:sldMkLst>
          <pc:docMk/>
          <pc:sldMk cId="2767481057" sldId="412"/>
        </pc:sldMkLst>
        <pc:spChg chg="mod">
          <ac:chgData name="A57566093@fgv.edu.br" userId="1bb9ad80-ff55-479f-acd6-204a7fcb2663" providerId="ADAL" clId="{C020FAEC-0EA0-4E70-AE6E-5084D973C6F9}" dt="2020-06-27T21:04:00.410" v="487" actId="20577"/>
          <ac:spMkLst>
            <pc:docMk/>
            <pc:sldMk cId="2767481057" sldId="412"/>
            <ac:spMk id="5" creationId="{AF17C84E-A4DA-4C4C-A119-6E6BBFFB90F5}"/>
          </ac:spMkLst>
        </pc:spChg>
      </pc:sldChg>
      <pc:sldChg chg="modSp mod">
        <pc:chgData name="A57566093@fgv.edu.br" userId="1bb9ad80-ff55-479f-acd6-204a7fcb2663" providerId="ADAL" clId="{C020FAEC-0EA0-4E70-AE6E-5084D973C6F9}" dt="2020-06-27T21:03:58.040" v="485" actId="20577"/>
        <pc:sldMkLst>
          <pc:docMk/>
          <pc:sldMk cId="4102359076" sldId="413"/>
        </pc:sldMkLst>
        <pc:spChg chg="mod">
          <ac:chgData name="A57566093@fgv.edu.br" userId="1bb9ad80-ff55-479f-acd6-204a7fcb2663" providerId="ADAL" clId="{C020FAEC-0EA0-4E70-AE6E-5084D973C6F9}" dt="2020-06-27T21:03:58.040" v="485" actId="20577"/>
          <ac:spMkLst>
            <pc:docMk/>
            <pc:sldMk cId="4102359076" sldId="413"/>
            <ac:spMk id="5" creationId="{AF17C84E-A4DA-4C4C-A119-6E6BBFFB90F5}"/>
          </ac:spMkLst>
        </pc:spChg>
        <pc:spChg chg="mod">
          <ac:chgData name="A57566093@fgv.edu.br" userId="1bb9ad80-ff55-479f-acd6-204a7fcb2663" providerId="ADAL" clId="{C020FAEC-0EA0-4E70-AE6E-5084D973C6F9}" dt="2020-06-27T18:37:25.581" v="10" actId="20577"/>
          <ac:spMkLst>
            <pc:docMk/>
            <pc:sldMk cId="4102359076" sldId="413"/>
            <ac:spMk id="12" creationId="{AD4F0409-088F-4646-8CFF-15A67ED24D67}"/>
          </ac:spMkLst>
        </pc:spChg>
      </pc:sldChg>
      <pc:sldChg chg="addSp modSp mod ord">
        <pc:chgData name="A57566093@fgv.edu.br" userId="1bb9ad80-ff55-479f-acd6-204a7fcb2663" providerId="ADAL" clId="{C020FAEC-0EA0-4E70-AE6E-5084D973C6F9}" dt="2020-06-27T21:17:32.865" v="531"/>
        <pc:sldMkLst>
          <pc:docMk/>
          <pc:sldMk cId="42312257" sldId="414"/>
        </pc:sldMkLst>
        <pc:spChg chg="add mod">
          <ac:chgData name="A57566093@fgv.edu.br" userId="1bb9ad80-ff55-479f-acd6-204a7fcb2663" providerId="ADAL" clId="{C020FAEC-0EA0-4E70-AE6E-5084D973C6F9}" dt="2020-06-27T21:06:00.013" v="523" actId="1076"/>
          <ac:spMkLst>
            <pc:docMk/>
            <pc:sldMk cId="42312257" sldId="414"/>
            <ac:spMk id="18" creationId="{E7CCF2B0-ABF5-4A3B-90A1-1DA9493110AF}"/>
          </ac:spMkLst>
        </pc:spChg>
      </pc:sldChg>
      <pc:sldChg chg="addSp modSp mod ord">
        <pc:chgData name="A57566093@fgv.edu.br" userId="1bb9ad80-ff55-479f-acd6-204a7fcb2663" providerId="ADAL" clId="{C020FAEC-0EA0-4E70-AE6E-5084D973C6F9}" dt="2020-06-27T21:17:32.865" v="531"/>
        <pc:sldMkLst>
          <pc:docMk/>
          <pc:sldMk cId="11630360" sldId="415"/>
        </pc:sldMkLst>
        <pc:spChg chg="mod">
          <ac:chgData name="A57566093@fgv.edu.br" userId="1bb9ad80-ff55-479f-acd6-204a7fcb2663" providerId="ADAL" clId="{C020FAEC-0EA0-4E70-AE6E-5084D973C6F9}" dt="2020-06-27T18:51:52.463" v="37" actId="313"/>
          <ac:spMkLst>
            <pc:docMk/>
            <pc:sldMk cId="11630360" sldId="415"/>
            <ac:spMk id="4" creationId="{5F96A4B5-BCBF-4128-AA58-68E853C4C0C1}"/>
          </ac:spMkLst>
        </pc:spChg>
        <pc:spChg chg="add mod">
          <ac:chgData name="A57566093@fgv.edu.br" userId="1bb9ad80-ff55-479f-acd6-204a7fcb2663" providerId="ADAL" clId="{C020FAEC-0EA0-4E70-AE6E-5084D973C6F9}" dt="2020-06-27T21:05:44.613" v="520" actId="1076"/>
          <ac:spMkLst>
            <pc:docMk/>
            <pc:sldMk cId="11630360" sldId="415"/>
            <ac:spMk id="13" creationId="{C708C132-70D3-425D-9F34-8C7D2C546987}"/>
          </ac:spMkLst>
        </pc:spChg>
      </pc:sldChg>
      <pc:sldChg chg="modSp mod">
        <pc:chgData name="A57566093@fgv.edu.br" userId="1bb9ad80-ff55-479f-acd6-204a7fcb2663" providerId="ADAL" clId="{C020FAEC-0EA0-4E70-AE6E-5084D973C6F9}" dt="2020-06-27T21:03:55.945" v="483" actId="20577"/>
        <pc:sldMkLst>
          <pc:docMk/>
          <pc:sldMk cId="3888955869" sldId="416"/>
        </pc:sldMkLst>
        <pc:spChg chg="mod">
          <ac:chgData name="A57566093@fgv.edu.br" userId="1bb9ad80-ff55-479f-acd6-204a7fcb2663" providerId="ADAL" clId="{C020FAEC-0EA0-4E70-AE6E-5084D973C6F9}" dt="2020-06-27T21:03:55.945" v="483" actId="20577"/>
          <ac:spMkLst>
            <pc:docMk/>
            <pc:sldMk cId="3888955869" sldId="416"/>
            <ac:spMk id="5" creationId="{AF17C84E-A4DA-4C4C-A119-6E6BBFFB90F5}"/>
          </ac:spMkLst>
        </pc:spChg>
      </pc:sldChg>
      <pc:sldChg chg="modSp mod addCm delCm modCm">
        <pc:chgData name="A57566093@fgv.edu.br" userId="1bb9ad80-ff55-479f-acd6-204a7fcb2663" providerId="ADAL" clId="{C020FAEC-0EA0-4E70-AE6E-5084D973C6F9}" dt="2020-06-27T21:03:53.207" v="481" actId="20577"/>
        <pc:sldMkLst>
          <pc:docMk/>
          <pc:sldMk cId="1867776294" sldId="417"/>
        </pc:sldMkLst>
        <pc:spChg chg="mod">
          <ac:chgData name="A57566093@fgv.edu.br" userId="1bb9ad80-ff55-479f-acd6-204a7fcb2663" providerId="ADAL" clId="{C020FAEC-0EA0-4E70-AE6E-5084D973C6F9}" dt="2020-06-27T21:03:53.207" v="481" actId="20577"/>
          <ac:spMkLst>
            <pc:docMk/>
            <pc:sldMk cId="1867776294" sldId="417"/>
            <ac:spMk id="5" creationId="{AF17C84E-A4DA-4C4C-A119-6E6BBFFB90F5}"/>
          </ac:spMkLst>
        </pc:spChg>
        <pc:spChg chg="mod">
          <ac:chgData name="A57566093@fgv.edu.br" userId="1bb9ad80-ff55-479f-acd6-204a7fcb2663" providerId="ADAL" clId="{C020FAEC-0EA0-4E70-AE6E-5084D973C6F9}" dt="2020-06-27T18:51:37.845" v="34" actId="120"/>
          <ac:spMkLst>
            <pc:docMk/>
            <pc:sldMk cId="1867776294" sldId="417"/>
            <ac:spMk id="8" creationId="{F24229E8-6ED0-491A-BC91-337B28BE0E11}"/>
          </ac:spMkLst>
        </pc:spChg>
        <pc:spChg chg="mod">
          <ac:chgData name="A57566093@fgv.edu.br" userId="1bb9ad80-ff55-479f-acd6-204a7fcb2663" providerId="ADAL" clId="{C020FAEC-0EA0-4E70-AE6E-5084D973C6F9}" dt="2020-06-27T18:51:36.114" v="33" actId="120"/>
          <ac:spMkLst>
            <pc:docMk/>
            <pc:sldMk cId="1867776294" sldId="417"/>
            <ac:spMk id="10" creationId="{D9BB2897-453C-43CD-AFA9-027CD3BE7DC0}"/>
          </ac:spMkLst>
        </pc:spChg>
      </pc:sldChg>
      <pc:sldChg chg="modSp mod">
        <pc:chgData name="A57566093@fgv.edu.br" userId="1bb9ad80-ff55-479f-acd6-204a7fcb2663" providerId="ADAL" clId="{C020FAEC-0EA0-4E70-AE6E-5084D973C6F9}" dt="2020-06-27T21:03:48.019" v="479" actId="20577"/>
        <pc:sldMkLst>
          <pc:docMk/>
          <pc:sldMk cId="1208213463" sldId="418"/>
        </pc:sldMkLst>
        <pc:spChg chg="mod">
          <ac:chgData name="A57566093@fgv.edu.br" userId="1bb9ad80-ff55-479f-acd6-204a7fcb2663" providerId="ADAL" clId="{C020FAEC-0EA0-4E70-AE6E-5084D973C6F9}" dt="2020-06-27T21:03:48.019" v="479" actId="20577"/>
          <ac:spMkLst>
            <pc:docMk/>
            <pc:sldMk cId="1208213463" sldId="418"/>
            <ac:spMk id="5" creationId="{AF17C84E-A4DA-4C4C-A119-6E6BBFFB90F5}"/>
          </ac:spMkLst>
        </pc:spChg>
        <pc:spChg chg="mod">
          <ac:chgData name="A57566093@fgv.edu.br" userId="1bb9ad80-ff55-479f-acd6-204a7fcb2663" providerId="ADAL" clId="{C020FAEC-0EA0-4E70-AE6E-5084D973C6F9}" dt="2020-06-27T18:51:44.697" v="36" actId="120"/>
          <ac:spMkLst>
            <pc:docMk/>
            <pc:sldMk cId="1208213463" sldId="418"/>
            <ac:spMk id="7" creationId="{3B6C5935-493F-4541-A774-E5F7A7ABFE63}"/>
          </ac:spMkLst>
        </pc:spChg>
        <pc:spChg chg="mod">
          <ac:chgData name="A57566093@fgv.edu.br" userId="1bb9ad80-ff55-479f-acd6-204a7fcb2663" providerId="ADAL" clId="{C020FAEC-0EA0-4E70-AE6E-5084D973C6F9}" dt="2020-06-27T18:51:42.268" v="35" actId="120"/>
          <ac:spMkLst>
            <pc:docMk/>
            <pc:sldMk cId="1208213463" sldId="418"/>
            <ac:spMk id="10" creationId="{D9BB2897-453C-43CD-AFA9-027CD3BE7DC0}"/>
          </ac:spMkLst>
        </pc:spChg>
      </pc:sldChg>
      <pc:sldChg chg="modSp mod">
        <pc:chgData name="A57566093@fgv.edu.br" userId="1bb9ad80-ff55-479f-acd6-204a7fcb2663" providerId="ADAL" clId="{C020FAEC-0EA0-4E70-AE6E-5084D973C6F9}" dt="2020-06-27T21:16:59.964" v="529" actId="1036"/>
        <pc:sldMkLst>
          <pc:docMk/>
          <pc:sldMk cId="2432213559" sldId="419"/>
        </pc:sldMkLst>
        <pc:spChg chg="mod">
          <ac:chgData name="A57566093@fgv.edu.br" userId="1bb9ad80-ff55-479f-acd6-204a7fcb2663" providerId="ADAL" clId="{C020FAEC-0EA0-4E70-AE6E-5084D973C6F9}" dt="2020-06-27T21:16:59.964" v="529" actId="1036"/>
          <ac:spMkLst>
            <pc:docMk/>
            <pc:sldMk cId="2432213559" sldId="419"/>
            <ac:spMk id="5" creationId="{AF17C84E-A4DA-4C4C-A119-6E6BBFFB90F5}"/>
          </ac:spMkLst>
        </pc:spChg>
        <pc:spChg chg="mod">
          <ac:chgData name="A57566093@fgv.edu.br" userId="1bb9ad80-ff55-479f-acd6-204a7fcb2663" providerId="ADAL" clId="{C020FAEC-0EA0-4E70-AE6E-5084D973C6F9}" dt="2020-06-27T19:55:43.395" v="40" actId="20577"/>
          <ac:spMkLst>
            <pc:docMk/>
            <pc:sldMk cId="2432213559" sldId="419"/>
            <ac:spMk id="8" creationId="{142AA606-683C-48B1-951C-ABC655DC3700}"/>
          </ac:spMkLst>
        </pc:spChg>
      </pc:sldChg>
      <pc:sldChg chg="addSp modSp mod ord">
        <pc:chgData name="A57566093@fgv.edu.br" userId="1bb9ad80-ff55-479f-acd6-204a7fcb2663" providerId="ADAL" clId="{C020FAEC-0EA0-4E70-AE6E-5084D973C6F9}" dt="2020-06-27T21:17:32.865" v="531"/>
        <pc:sldMkLst>
          <pc:docMk/>
          <pc:sldMk cId="3271846803" sldId="420"/>
        </pc:sldMkLst>
        <pc:spChg chg="add mod">
          <ac:chgData name="A57566093@fgv.edu.br" userId="1bb9ad80-ff55-479f-acd6-204a7fcb2663" providerId="ADAL" clId="{C020FAEC-0EA0-4E70-AE6E-5084D973C6F9}" dt="2020-06-27T21:05:48.235" v="521" actId="1076"/>
          <ac:spMkLst>
            <pc:docMk/>
            <pc:sldMk cId="3271846803" sldId="420"/>
            <ac:spMk id="19" creationId="{319DBE69-889A-4F35-83B0-8805EC0E902A}"/>
          </ac:spMkLst>
        </pc:spChg>
      </pc:sldChg>
      <pc:sldChg chg="addSp delSp modSp mod">
        <pc:chgData name="A57566093@fgv.edu.br" userId="1bb9ad80-ff55-479f-acd6-204a7fcb2663" providerId="ADAL" clId="{C020FAEC-0EA0-4E70-AE6E-5084D973C6F9}" dt="2020-06-27T21:07:31.634" v="524" actId="1076"/>
        <pc:sldMkLst>
          <pc:docMk/>
          <pc:sldMk cId="1858735683" sldId="422"/>
        </pc:sldMkLst>
        <pc:spChg chg="del">
          <ac:chgData name="A57566093@fgv.edu.br" userId="1bb9ad80-ff55-479f-acd6-204a7fcb2663" providerId="ADAL" clId="{C020FAEC-0EA0-4E70-AE6E-5084D973C6F9}" dt="2020-06-27T20:45:42.540" v="476" actId="478"/>
          <ac:spMkLst>
            <pc:docMk/>
            <pc:sldMk cId="1858735683" sldId="422"/>
            <ac:spMk id="4" creationId="{2986ED32-27EE-4608-ACDA-A45D763B90F1}"/>
          </ac:spMkLst>
        </pc:spChg>
        <pc:spChg chg="mod">
          <ac:chgData name="A57566093@fgv.edu.br" userId="1bb9ad80-ff55-479f-acd6-204a7fcb2663" providerId="ADAL" clId="{C020FAEC-0EA0-4E70-AE6E-5084D973C6F9}" dt="2020-06-27T21:04:11.760" v="497" actId="20577"/>
          <ac:spMkLst>
            <pc:docMk/>
            <pc:sldMk cId="1858735683" sldId="422"/>
            <ac:spMk id="5" creationId="{AF17C84E-A4DA-4C4C-A119-6E6BBFFB90F5}"/>
          </ac:spMkLst>
        </pc:spChg>
        <pc:spChg chg="add mod">
          <ac:chgData name="A57566093@fgv.edu.br" userId="1bb9ad80-ff55-479f-acd6-204a7fcb2663" providerId="ADAL" clId="{C020FAEC-0EA0-4E70-AE6E-5084D973C6F9}" dt="2020-06-27T21:07:31.634" v="524" actId="1076"/>
          <ac:spMkLst>
            <pc:docMk/>
            <pc:sldMk cId="1858735683" sldId="422"/>
            <ac:spMk id="10" creationId="{16560DF3-8A74-470A-A829-1D49ABC176A4}"/>
          </ac:spMkLst>
        </pc:spChg>
        <pc:spChg chg="add mod">
          <ac:chgData name="A57566093@fgv.edu.br" userId="1bb9ad80-ff55-479f-acd6-204a7fcb2663" providerId="ADAL" clId="{C020FAEC-0EA0-4E70-AE6E-5084D973C6F9}" dt="2020-06-27T20:44:45.339" v="457" actId="164"/>
          <ac:spMkLst>
            <pc:docMk/>
            <pc:sldMk cId="1858735683" sldId="422"/>
            <ac:spMk id="13" creationId="{1EA1254A-0F7A-4A8B-BD73-78D71DC744FB}"/>
          </ac:spMkLst>
        </pc:spChg>
        <pc:spChg chg="add del mod">
          <ac:chgData name="A57566093@fgv.edu.br" userId="1bb9ad80-ff55-479f-acd6-204a7fcb2663" providerId="ADAL" clId="{C020FAEC-0EA0-4E70-AE6E-5084D973C6F9}" dt="2020-06-27T20:42:24.922" v="434" actId="478"/>
          <ac:spMkLst>
            <pc:docMk/>
            <pc:sldMk cId="1858735683" sldId="422"/>
            <ac:spMk id="14" creationId="{F9808216-AED7-4FBA-B76E-9A580B86E3F3}"/>
          </ac:spMkLst>
        </pc:spChg>
        <pc:spChg chg="add mod">
          <ac:chgData name="A57566093@fgv.edu.br" userId="1bb9ad80-ff55-479f-acd6-204a7fcb2663" providerId="ADAL" clId="{C020FAEC-0EA0-4E70-AE6E-5084D973C6F9}" dt="2020-06-27T20:44:45.339" v="457" actId="164"/>
          <ac:spMkLst>
            <pc:docMk/>
            <pc:sldMk cId="1858735683" sldId="422"/>
            <ac:spMk id="16" creationId="{9595B3CA-D3E0-485C-946A-26E5B63F2314}"/>
          </ac:spMkLst>
        </pc:spChg>
        <pc:grpChg chg="add mod">
          <ac:chgData name="A57566093@fgv.edu.br" userId="1bb9ad80-ff55-479f-acd6-204a7fcb2663" providerId="ADAL" clId="{C020FAEC-0EA0-4E70-AE6E-5084D973C6F9}" dt="2020-06-27T20:45:45.235" v="477" actId="1076"/>
          <ac:grpSpMkLst>
            <pc:docMk/>
            <pc:sldMk cId="1858735683" sldId="422"/>
            <ac:grpSpMk id="17" creationId="{F2F4BB8E-ED39-4579-A9C2-5931E061C625}"/>
          </ac:grpSpMkLst>
        </pc:grpChg>
        <pc:picChg chg="add mod">
          <ac:chgData name="A57566093@fgv.edu.br" userId="1bb9ad80-ff55-479f-acd6-204a7fcb2663" providerId="ADAL" clId="{C020FAEC-0EA0-4E70-AE6E-5084D973C6F9}" dt="2020-06-27T20:44:45.339" v="457" actId="164"/>
          <ac:picMkLst>
            <pc:docMk/>
            <pc:sldMk cId="1858735683" sldId="422"/>
            <ac:picMk id="7" creationId="{978C9B77-2A6E-4C0A-B0E9-1294F80D0B70}"/>
          </ac:picMkLst>
        </pc:picChg>
        <pc:picChg chg="add mod">
          <ac:chgData name="A57566093@fgv.edu.br" userId="1bb9ad80-ff55-479f-acd6-204a7fcb2663" providerId="ADAL" clId="{C020FAEC-0EA0-4E70-AE6E-5084D973C6F9}" dt="2020-06-27T20:44:45.339" v="457" actId="164"/>
          <ac:picMkLst>
            <pc:docMk/>
            <pc:sldMk cId="1858735683" sldId="422"/>
            <ac:picMk id="11" creationId="{5A94121F-1F06-4BCC-AB08-DF4D76109B51}"/>
          </ac:picMkLst>
        </pc:picChg>
      </pc:sldChg>
    </pc:docChg>
  </pc:docChgLst>
  <pc:docChgLst>
    <pc:chgData name="Ricardo Lucio Braga Reis" userId="S::a57590919@fgv.edu.br::789c906b-d924-4b68-a4ad-fed37e68814f" providerId="AD" clId="Web-{AE23576B-07BE-1AB5-D8B1-3D3DB815C186}"/>
    <pc:docChg chg="modSld">
      <pc:chgData name="Ricardo Lucio Braga Reis" userId="S::a57590919@fgv.edu.br::789c906b-d924-4b68-a4ad-fed37e68814f" providerId="AD" clId="Web-{AE23576B-07BE-1AB5-D8B1-3D3DB815C186}" dt="2020-06-27T20:32:44.643" v="21" actId="20577"/>
      <pc:docMkLst>
        <pc:docMk/>
      </pc:docMkLst>
      <pc:sldChg chg="modSp">
        <pc:chgData name="Ricardo Lucio Braga Reis" userId="S::a57590919@fgv.edu.br::789c906b-d924-4b68-a4ad-fed37e68814f" providerId="AD" clId="Web-{AE23576B-07BE-1AB5-D8B1-3D3DB815C186}" dt="2020-06-27T20:30:40.026" v="16" actId="20577"/>
        <pc:sldMkLst>
          <pc:docMk/>
          <pc:sldMk cId="50576288" sldId="408"/>
        </pc:sldMkLst>
        <pc:spChg chg="mod">
          <ac:chgData name="Ricardo Lucio Braga Reis" userId="S::a57590919@fgv.edu.br::789c906b-d924-4b68-a4ad-fed37e68814f" providerId="AD" clId="Web-{AE23576B-07BE-1AB5-D8B1-3D3DB815C186}" dt="2020-06-27T20:30:40.026" v="16" actId="20577"/>
          <ac:spMkLst>
            <pc:docMk/>
            <pc:sldMk cId="50576288" sldId="408"/>
            <ac:spMk id="4" creationId="{2986ED32-27EE-4608-ACDA-A45D763B90F1}"/>
          </ac:spMkLst>
        </pc:spChg>
      </pc:sldChg>
      <pc:sldChg chg="modSp">
        <pc:chgData name="Ricardo Lucio Braga Reis" userId="S::a57590919@fgv.edu.br::789c906b-d924-4b68-a4ad-fed37e68814f" providerId="AD" clId="Web-{AE23576B-07BE-1AB5-D8B1-3D3DB815C186}" dt="2020-06-27T20:30:32.854" v="14" actId="20577"/>
        <pc:sldMkLst>
          <pc:docMk/>
          <pc:sldMk cId="2070909564" sldId="409"/>
        </pc:sldMkLst>
        <pc:spChg chg="mod">
          <ac:chgData name="Ricardo Lucio Braga Reis" userId="S::a57590919@fgv.edu.br::789c906b-d924-4b68-a4ad-fed37e68814f" providerId="AD" clId="Web-{AE23576B-07BE-1AB5-D8B1-3D3DB815C186}" dt="2020-06-27T20:29:51.085" v="6" actId="20577"/>
          <ac:spMkLst>
            <pc:docMk/>
            <pc:sldMk cId="2070909564" sldId="409"/>
            <ac:spMk id="8" creationId="{142AA606-683C-48B1-951C-ABC655DC3700}"/>
          </ac:spMkLst>
        </pc:spChg>
        <pc:spChg chg="mod">
          <ac:chgData name="Ricardo Lucio Braga Reis" userId="S::a57590919@fgv.edu.br::789c906b-d924-4b68-a4ad-fed37e68814f" providerId="AD" clId="Web-{AE23576B-07BE-1AB5-D8B1-3D3DB815C186}" dt="2020-06-27T20:30:32.854" v="14" actId="20577"/>
          <ac:spMkLst>
            <pc:docMk/>
            <pc:sldMk cId="2070909564" sldId="409"/>
            <ac:spMk id="10" creationId="{701E6440-E1EC-4FF7-A792-E01B55A4060D}"/>
          </ac:spMkLst>
        </pc:spChg>
      </pc:sldChg>
      <pc:sldChg chg="modSp">
        <pc:chgData name="Ricardo Lucio Braga Reis" userId="S::a57590919@fgv.edu.br::789c906b-d924-4b68-a4ad-fed37e68814f" providerId="AD" clId="Web-{AE23576B-07BE-1AB5-D8B1-3D3DB815C186}" dt="2020-06-27T20:32:32.173" v="19" actId="20577"/>
        <pc:sldMkLst>
          <pc:docMk/>
          <pc:sldMk cId="2432213559" sldId="419"/>
        </pc:sldMkLst>
        <pc:spChg chg="mod">
          <ac:chgData name="Ricardo Lucio Braga Reis" userId="S::a57590919@fgv.edu.br::789c906b-d924-4b68-a4ad-fed37e68814f" providerId="AD" clId="Web-{AE23576B-07BE-1AB5-D8B1-3D3DB815C186}" dt="2020-06-27T20:32:32.173" v="19" actId="20577"/>
          <ac:spMkLst>
            <pc:docMk/>
            <pc:sldMk cId="2432213559" sldId="419"/>
            <ac:spMk id="9" creationId="{2089FEA5-49A4-4208-B5DA-F479D77F03C0}"/>
          </ac:spMkLst>
        </pc:spChg>
      </pc:sldChg>
    </pc:docChg>
  </pc:docChgLst>
  <pc:docChgLst>
    <pc:chgData name="Leandro de Oliveira Daniel" userId="S::a57622988@fgv.edu.br::ff7f7cd4-1074-435c-a956-4a1fef029c30" providerId="AD" clId="Web-{738700DB-2D18-8B4F-4311-CD2B9A42DA4D}"/>
    <pc:docChg chg="addSld modSld sldOrd modSection">
      <pc:chgData name="Leandro de Oliveira Daniel" userId="S::a57622988@fgv.edu.br::ff7f7cd4-1074-435c-a956-4a1fef029c30" providerId="AD" clId="Web-{738700DB-2D18-8B4F-4311-CD2B9A42DA4D}" dt="2020-06-27T15:24:06.909" v="707"/>
      <pc:docMkLst>
        <pc:docMk/>
      </pc:docMkLst>
      <pc:sldChg chg="addSp modSp addAnim">
        <pc:chgData name="Leandro de Oliveira Daniel" userId="S::a57622988@fgv.edu.br::ff7f7cd4-1074-435c-a956-4a1fef029c30" providerId="AD" clId="Web-{738700DB-2D18-8B4F-4311-CD2B9A42DA4D}" dt="2020-06-27T15:18:36.771" v="703" actId="20577"/>
        <pc:sldMkLst>
          <pc:docMk/>
          <pc:sldMk cId="727501948" sldId="384"/>
        </pc:sldMkLst>
        <pc:spChg chg="add mod">
          <ac:chgData name="Leandro de Oliveira Daniel" userId="S::a57622988@fgv.edu.br::ff7f7cd4-1074-435c-a956-4a1fef029c30" providerId="AD" clId="Web-{738700DB-2D18-8B4F-4311-CD2B9A42DA4D}" dt="2020-06-27T15:11:00.253" v="391" actId="20577"/>
          <ac:spMkLst>
            <pc:docMk/>
            <pc:sldMk cId="727501948" sldId="384"/>
            <ac:spMk id="2" creationId="{B499802C-30B0-4531-AFE5-765925BA5759}"/>
          </ac:spMkLst>
        </pc:spChg>
        <pc:spChg chg="add mod">
          <ac:chgData name="Leandro de Oliveira Daniel" userId="S::a57622988@fgv.edu.br::ff7f7cd4-1074-435c-a956-4a1fef029c30" providerId="AD" clId="Web-{738700DB-2D18-8B4F-4311-CD2B9A42DA4D}" dt="2020-06-27T15:17:08.674" v="676" actId="20577"/>
          <ac:spMkLst>
            <pc:docMk/>
            <pc:sldMk cId="727501948" sldId="384"/>
            <ac:spMk id="29" creationId="{B8AA15E0-FB0C-4F6E-A909-049E1C477A4A}"/>
          </ac:spMkLst>
        </pc:spChg>
        <pc:spChg chg="add mod">
          <ac:chgData name="Leandro de Oliveira Daniel" userId="S::a57622988@fgv.edu.br::ff7f7cd4-1074-435c-a956-4a1fef029c30" providerId="AD" clId="Web-{738700DB-2D18-8B4F-4311-CD2B9A42DA4D}" dt="2020-06-27T15:18:36.771" v="703" actId="20577"/>
          <ac:spMkLst>
            <pc:docMk/>
            <pc:sldMk cId="727501948" sldId="384"/>
            <ac:spMk id="31" creationId="{D8933DD7-546E-44F2-913F-AC3E55985A82}"/>
          </ac:spMkLst>
        </pc:spChg>
      </pc:sldChg>
      <pc:sldChg chg="addSp modSp">
        <pc:chgData name="Leandro de Oliveira Daniel" userId="S::a57622988@fgv.edu.br::ff7f7cd4-1074-435c-a956-4a1fef029c30" providerId="AD" clId="Web-{738700DB-2D18-8B4F-4311-CD2B9A42DA4D}" dt="2020-06-27T14:56:18.687" v="19" actId="20577"/>
        <pc:sldMkLst>
          <pc:docMk/>
          <pc:sldMk cId="2070909564" sldId="409"/>
        </pc:sldMkLst>
        <pc:spChg chg="add mod">
          <ac:chgData name="Leandro de Oliveira Daniel" userId="S::a57622988@fgv.edu.br::ff7f7cd4-1074-435c-a956-4a1fef029c30" providerId="AD" clId="Web-{738700DB-2D18-8B4F-4311-CD2B9A42DA4D}" dt="2020-06-27T14:56:18.687" v="19" actId="20577"/>
          <ac:spMkLst>
            <pc:docMk/>
            <pc:sldMk cId="2070909564" sldId="409"/>
            <ac:spMk id="4" creationId="{C5D389F2-102A-4208-8A80-5A0212E451DA}"/>
          </ac:spMkLst>
        </pc:spChg>
      </pc:sldChg>
      <pc:sldChg chg="delSp modSp add ord replId delAnim">
        <pc:chgData name="Leandro de Oliveira Daniel" userId="S::a57622988@fgv.edu.br::ff7f7cd4-1074-435c-a956-4a1fef029c30" providerId="AD" clId="Web-{738700DB-2D18-8B4F-4311-CD2B9A42DA4D}" dt="2020-06-27T15:24:06.909" v="707"/>
        <pc:sldMkLst>
          <pc:docMk/>
          <pc:sldMk cId="299388563" sldId="411"/>
        </pc:sldMkLst>
        <pc:cxnChg chg="del mod">
          <ac:chgData name="Leandro de Oliveira Daniel" userId="S::a57622988@fgv.edu.br::ff7f7cd4-1074-435c-a956-4a1fef029c30" providerId="AD" clId="Web-{738700DB-2D18-8B4F-4311-CD2B9A42DA4D}" dt="2020-06-27T15:24:06.909" v="707"/>
          <ac:cxnSpMkLst>
            <pc:docMk/>
            <pc:sldMk cId="299388563" sldId="411"/>
            <ac:cxnSpMk id="9" creationId="{590A6546-0B32-480C-8251-07A0D18B7814}"/>
          </ac:cxnSpMkLst>
        </pc:cxnChg>
      </pc:sldChg>
    </pc:docChg>
  </pc:docChgLst>
  <pc:docChgLst>
    <pc:chgData name="Leandro de Oliveira Daniel" userId="S::a57622988@fgv.edu.br::ff7f7cd4-1074-435c-a956-4a1fef029c30" providerId="AD" clId="Web-{B58C1FFD-E7C2-7959-5C9F-12E29BCB5F6F}"/>
    <pc:docChg chg="delSld modSection">
      <pc:chgData name="Leandro de Oliveira Daniel" userId="S::a57622988@fgv.edu.br::ff7f7cd4-1074-435c-a956-4a1fef029c30" providerId="AD" clId="Web-{B58C1FFD-E7C2-7959-5C9F-12E29BCB5F6F}" dt="2020-06-27T20:55:20.544" v="1"/>
      <pc:docMkLst>
        <pc:docMk/>
      </pc:docMkLst>
      <pc:sldChg chg="del">
        <pc:chgData name="Leandro de Oliveira Daniel" userId="S::a57622988@fgv.edu.br::ff7f7cd4-1074-435c-a956-4a1fef029c30" providerId="AD" clId="Web-{B58C1FFD-E7C2-7959-5C9F-12E29BCB5F6F}" dt="2020-06-27T20:52:32.074" v="0"/>
        <pc:sldMkLst>
          <pc:docMk/>
          <pc:sldMk cId="1046586723" sldId="366"/>
        </pc:sldMkLst>
      </pc:sldChg>
      <pc:sldChg chg="del">
        <pc:chgData name="Leandro de Oliveira Daniel" userId="S::a57622988@fgv.edu.br::ff7f7cd4-1074-435c-a956-4a1fef029c30" providerId="AD" clId="Web-{B58C1FFD-E7C2-7959-5C9F-12E29BCB5F6F}" dt="2020-06-27T20:55:20.544" v="1"/>
        <pc:sldMkLst>
          <pc:docMk/>
          <pc:sldMk cId="2364869062" sldId="396"/>
        </pc:sldMkLst>
      </pc:sldChg>
    </pc:docChg>
  </pc:docChgLst>
  <pc:docChgLst>
    <pc:chgData name="Leandro de Oliveira Daniel" userId="S::a57622988@fgv.edu.br::ff7f7cd4-1074-435c-a956-4a1fef029c30" providerId="AD" clId="Web-{DC890539-D76F-700E-9CE9-FCC19B8A5B31}"/>
    <pc:docChg chg="modSld">
      <pc:chgData name="Leandro de Oliveira Daniel" userId="S::a57622988@fgv.edu.br::ff7f7cd4-1074-435c-a956-4a1fef029c30" providerId="AD" clId="Web-{DC890539-D76F-700E-9CE9-FCC19B8A5B31}" dt="2020-06-27T19:12:31.043" v="1"/>
      <pc:docMkLst>
        <pc:docMk/>
      </pc:docMkLst>
      <pc:sldChg chg="delSp">
        <pc:chgData name="Leandro de Oliveira Daniel" userId="S::a57622988@fgv.edu.br::ff7f7cd4-1074-435c-a956-4a1fef029c30" providerId="AD" clId="Web-{DC890539-D76F-700E-9CE9-FCC19B8A5B31}" dt="2020-06-27T19:12:31.043" v="1"/>
        <pc:sldMkLst>
          <pc:docMk/>
          <pc:sldMk cId="2364869062" sldId="396"/>
        </pc:sldMkLst>
        <pc:spChg chg="del">
          <ac:chgData name="Leandro de Oliveira Daniel" userId="S::a57622988@fgv.edu.br::ff7f7cd4-1074-435c-a956-4a1fef029c30" providerId="AD" clId="Web-{DC890539-D76F-700E-9CE9-FCC19B8A5B31}" dt="2020-06-27T19:12:31.043" v="1"/>
          <ac:spMkLst>
            <pc:docMk/>
            <pc:sldMk cId="2364869062" sldId="396"/>
            <ac:spMk id="6" creationId="{4E9E2CD0-5AEB-42C4-94AA-F01CAD07EA2F}"/>
          </ac:spMkLst>
        </pc:spChg>
        <pc:spChg chg="del">
          <ac:chgData name="Leandro de Oliveira Daniel" userId="S::a57622988@fgv.edu.br::ff7f7cd4-1074-435c-a956-4a1fef029c30" providerId="AD" clId="Web-{DC890539-D76F-700E-9CE9-FCC19B8A5B31}" dt="2020-06-27T19:12:29.682" v="0"/>
          <ac:spMkLst>
            <pc:docMk/>
            <pc:sldMk cId="2364869062" sldId="396"/>
            <ac:spMk id="8" creationId="{899A1DB2-5738-48C3-9541-25C26F210D99}"/>
          </ac:spMkLst>
        </pc:spChg>
      </pc:sldChg>
    </pc:docChg>
  </pc:docChgLst>
  <pc:docChgLst>
    <pc:chgData name="Leandro de Oliveira Daniel" userId="S::a57622988@fgv.edu.br::ff7f7cd4-1074-435c-a956-4a1fef029c30" providerId="AD" clId="Web-{C3A67F69-5B59-AF22-75C9-DE5DEA299FB0}"/>
    <pc:docChg chg="modSld">
      <pc:chgData name="Leandro de Oliveira Daniel" userId="S::a57622988@fgv.edu.br::ff7f7cd4-1074-435c-a956-4a1fef029c30" providerId="AD" clId="Web-{C3A67F69-5B59-AF22-75C9-DE5DEA299FB0}" dt="2020-06-27T15:55:02.258" v="449" actId="1076"/>
      <pc:docMkLst>
        <pc:docMk/>
      </pc:docMkLst>
      <pc:sldChg chg="addSp delSp modSp mod setBg addAnim delAnim setClrOvrMap">
        <pc:chgData name="Leandro de Oliveira Daniel" userId="S::a57622988@fgv.edu.br::ff7f7cd4-1074-435c-a956-4a1fef029c30" providerId="AD" clId="Web-{C3A67F69-5B59-AF22-75C9-DE5DEA299FB0}" dt="2020-06-27T15:55:02.258" v="449" actId="1076"/>
        <pc:sldMkLst>
          <pc:docMk/>
          <pc:sldMk cId="299388563" sldId="411"/>
        </pc:sldMkLst>
        <pc:spChg chg="del mod">
          <ac:chgData name="Leandro de Oliveira Daniel" userId="S::a57622988@fgv.edu.br::ff7f7cd4-1074-435c-a956-4a1fef029c30" providerId="AD" clId="Web-{C3A67F69-5B59-AF22-75C9-DE5DEA299FB0}" dt="2020-06-27T15:37:18.522" v="120"/>
          <ac:spMkLst>
            <pc:docMk/>
            <pc:sldMk cId="299388563" sldId="411"/>
            <ac:spMk id="2" creationId="{E2289C40-6B36-4906-BF6F-3D1B594D6D57}"/>
          </ac:spMkLst>
        </pc:spChg>
        <pc:spChg chg="del">
          <ac:chgData name="Leandro de Oliveira Daniel" userId="S::a57622988@fgv.edu.br::ff7f7cd4-1074-435c-a956-4a1fef029c30" providerId="AD" clId="Web-{C3A67F69-5B59-AF22-75C9-DE5DEA299FB0}" dt="2020-06-27T15:25:41.178" v="6"/>
          <ac:spMkLst>
            <pc:docMk/>
            <pc:sldMk cId="299388563" sldId="411"/>
            <ac:spMk id="3" creationId="{0464F21F-CB9C-45F7-B671-AA1301672C7C}"/>
          </ac:spMkLst>
        </pc:spChg>
        <pc:spChg chg="del">
          <ac:chgData name="Leandro de Oliveira Daniel" userId="S::a57622988@fgv.edu.br::ff7f7cd4-1074-435c-a956-4a1fef029c30" providerId="AD" clId="Web-{C3A67F69-5B59-AF22-75C9-DE5DEA299FB0}" dt="2020-06-27T15:24:42.526" v="0"/>
          <ac:spMkLst>
            <pc:docMk/>
            <pc:sldMk cId="299388563" sldId="411"/>
            <ac:spMk id="4" creationId="{2986ED32-27EE-4608-ACDA-A45D763B90F1}"/>
          </ac:spMkLst>
        </pc:spChg>
        <pc:spChg chg="add del">
          <ac:chgData name="Leandro de Oliveira Daniel" userId="S::a57622988@fgv.edu.br::ff7f7cd4-1074-435c-a956-4a1fef029c30" providerId="AD" clId="Web-{C3A67F69-5B59-AF22-75C9-DE5DEA299FB0}" dt="2020-06-27T15:31:17.259" v="20"/>
          <ac:spMkLst>
            <pc:docMk/>
            <pc:sldMk cId="299388563" sldId="411"/>
            <ac:spMk id="10" creationId="{F3FE55B4-2EE5-4A4A-AD80-1A14F660FEF5}"/>
          </ac:spMkLst>
        </pc:spChg>
        <pc:spChg chg="add del">
          <ac:chgData name="Leandro de Oliveira Daniel" userId="S::a57622988@fgv.edu.br::ff7f7cd4-1074-435c-a956-4a1fef029c30" providerId="AD" clId="Web-{C3A67F69-5B59-AF22-75C9-DE5DEA299FB0}" dt="2020-06-27T15:31:23.413" v="22"/>
          <ac:spMkLst>
            <pc:docMk/>
            <pc:sldMk cId="299388563" sldId="411"/>
            <ac:spMk id="11" creationId="{0C45045A-6083-4B3E-956A-67582337527D}"/>
          </ac:spMkLst>
        </pc:spChg>
        <pc:spChg chg="add del">
          <ac:chgData name="Leandro de Oliveira Daniel" userId="S::a57622988@fgv.edu.br::ff7f7cd4-1074-435c-a956-4a1fef029c30" providerId="AD" clId="Web-{C3A67F69-5B59-AF22-75C9-DE5DEA299FB0}" dt="2020-06-27T15:31:23.413" v="22"/>
          <ac:spMkLst>
            <pc:docMk/>
            <pc:sldMk cId="299388563" sldId="411"/>
            <ac:spMk id="12" creationId="{EBD2B2B2-1395-4E7B-87A0-BD34551C01B6}"/>
          </ac:spMkLst>
        </pc:spChg>
        <pc:spChg chg="add del">
          <ac:chgData name="Leandro de Oliveira Daniel" userId="S::a57622988@fgv.edu.br::ff7f7cd4-1074-435c-a956-4a1fef029c30" providerId="AD" clId="Web-{C3A67F69-5B59-AF22-75C9-DE5DEA299FB0}" dt="2020-06-27T15:31:17.259" v="20"/>
          <ac:spMkLst>
            <pc:docMk/>
            <pc:sldMk cId="299388563" sldId="411"/>
            <ac:spMk id="13" creationId="{C6B8CC7F-3622-46E3-9272-E1956397D21B}"/>
          </ac:spMkLst>
        </pc:spChg>
        <pc:spChg chg="add del">
          <ac:chgData name="Leandro de Oliveira Daniel" userId="S::a57622988@fgv.edu.br::ff7f7cd4-1074-435c-a956-4a1fef029c30" providerId="AD" clId="Web-{C3A67F69-5B59-AF22-75C9-DE5DEA299FB0}" dt="2020-06-27T15:31:23.413" v="22"/>
          <ac:spMkLst>
            <pc:docMk/>
            <pc:sldMk cId="299388563" sldId="411"/>
            <ac:spMk id="14" creationId="{42875DDC-0225-45F8-B745-78688F2D1ADC}"/>
          </ac:spMkLst>
        </pc:spChg>
        <pc:spChg chg="del mod">
          <ac:chgData name="Leandro de Oliveira Daniel" userId="S::a57622988@fgv.edu.br::ff7f7cd4-1074-435c-a956-4a1fef029c30" providerId="AD" clId="Web-{C3A67F69-5B59-AF22-75C9-DE5DEA299FB0}" dt="2020-06-27T15:25:42.865" v="7"/>
          <ac:spMkLst>
            <pc:docMk/>
            <pc:sldMk cId="299388563" sldId="411"/>
            <ac:spMk id="15" creationId="{9255413D-9309-4572-962C-D3A5EB79E06C}"/>
          </ac:spMkLst>
        </pc:spChg>
        <pc:spChg chg="add del">
          <ac:chgData name="Leandro de Oliveira Daniel" userId="S::a57622988@fgv.edu.br::ff7f7cd4-1074-435c-a956-4a1fef029c30" providerId="AD" clId="Web-{C3A67F69-5B59-AF22-75C9-DE5DEA299FB0}" dt="2020-06-27T15:31:23.413" v="22"/>
          <ac:spMkLst>
            <pc:docMk/>
            <pc:sldMk cId="299388563" sldId="411"/>
            <ac:spMk id="16" creationId="{4F329563-0961-4426-90D2-2DF4888E5461}"/>
          </ac:spMkLst>
        </pc:spChg>
        <pc:spChg chg="add del">
          <ac:chgData name="Leandro de Oliveira Daniel" userId="S::a57622988@fgv.edu.br::ff7f7cd4-1074-435c-a956-4a1fef029c30" providerId="AD" clId="Web-{C3A67F69-5B59-AF22-75C9-DE5DEA299FB0}" dt="2020-06-27T15:31:23.413" v="22"/>
          <ac:spMkLst>
            <pc:docMk/>
            <pc:sldMk cId="299388563" sldId="411"/>
            <ac:spMk id="18" creationId="{12617755-D451-4BAF-9B55-518297BFF42D}"/>
          </ac:spMkLst>
        </pc:spChg>
        <pc:spChg chg="add del">
          <ac:chgData name="Leandro de Oliveira Daniel" userId="S::a57622988@fgv.edu.br::ff7f7cd4-1074-435c-a956-4a1fef029c30" providerId="AD" clId="Web-{C3A67F69-5B59-AF22-75C9-DE5DEA299FB0}" dt="2020-06-27T15:31:17.259" v="20"/>
          <ac:spMkLst>
            <pc:docMk/>
            <pc:sldMk cId="299388563" sldId="411"/>
            <ac:spMk id="19" creationId="{F62B8A8C-A996-46DA-AB61-1A4DD707348F}"/>
          </ac:spMkLst>
        </pc:spChg>
        <pc:spChg chg="add del">
          <ac:chgData name="Leandro de Oliveira Daniel" userId="S::a57622988@fgv.edu.br::ff7f7cd4-1074-435c-a956-4a1fef029c30" providerId="AD" clId="Web-{C3A67F69-5B59-AF22-75C9-DE5DEA299FB0}" dt="2020-06-27T15:31:23.413" v="22"/>
          <ac:spMkLst>
            <pc:docMk/>
            <pc:sldMk cId="299388563" sldId="411"/>
            <ac:spMk id="20" creationId="{86C062C2-3673-4248-BE21-B51B16E63267}"/>
          </ac:spMkLst>
        </pc:spChg>
        <pc:spChg chg="add del">
          <ac:chgData name="Leandro de Oliveira Daniel" userId="S::a57622988@fgv.edu.br::ff7f7cd4-1074-435c-a956-4a1fef029c30" providerId="AD" clId="Web-{C3A67F69-5B59-AF22-75C9-DE5DEA299FB0}" dt="2020-06-27T15:31:17.259" v="20"/>
          <ac:spMkLst>
            <pc:docMk/>
            <pc:sldMk cId="299388563" sldId="411"/>
            <ac:spMk id="21" creationId="{F429BE5F-6DE0-4144-A557-3BE62DC2D816}"/>
          </ac:spMkLst>
        </pc:spChg>
        <pc:spChg chg="add del">
          <ac:chgData name="Leandro de Oliveira Daniel" userId="S::a57622988@fgv.edu.br::ff7f7cd4-1074-435c-a956-4a1fef029c30" providerId="AD" clId="Web-{C3A67F69-5B59-AF22-75C9-DE5DEA299FB0}" dt="2020-06-27T15:31:17.259" v="20"/>
          <ac:spMkLst>
            <pc:docMk/>
            <pc:sldMk cId="299388563" sldId="411"/>
            <ac:spMk id="23" creationId="{CE1EFC02-FB03-4241-83C8-4FBA4CAD6570}"/>
          </ac:spMkLst>
        </pc:spChg>
        <pc:spChg chg="add del">
          <ac:chgData name="Leandro de Oliveira Daniel" userId="S::a57622988@fgv.edu.br::ff7f7cd4-1074-435c-a956-4a1fef029c30" providerId="AD" clId="Web-{C3A67F69-5B59-AF22-75C9-DE5DEA299FB0}" dt="2020-06-27T15:32:07.803" v="26"/>
          <ac:spMkLst>
            <pc:docMk/>
            <pc:sldMk cId="299388563" sldId="411"/>
            <ac:spMk id="25" creationId="{0C45045A-6083-4B3E-956A-67582337527D}"/>
          </ac:spMkLst>
        </pc:spChg>
        <pc:spChg chg="add del">
          <ac:chgData name="Leandro de Oliveira Daniel" userId="S::a57622988@fgv.edu.br::ff7f7cd4-1074-435c-a956-4a1fef029c30" providerId="AD" clId="Web-{C3A67F69-5B59-AF22-75C9-DE5DEA299FB0}" dt="2020-06-27T15:32:07.803" v="26"/>
          <ac:spMkLst>
            <pc:docMk/>
            <pc:sldMk cId="299388563" sldId="411"/>
            <ac:spMk id="26" creationId="{EBD2B2B2-1395-4E7B-87A0-BD34551C01B6}"/>
          </ac:spMkLst>
        </pc:spChg>
        <pc:spChg chg="add del">
          <ac:chgData name="Leandro de Oliveira Daniel" userId="S::a57622988@fgv.edu.br::ff7f7cd4-1074-435c-a956-4a1fef029c30" providerId="AD" clId="Web-{C3A67F69-5B59-AF22-75C9-DE5DEA299FB0}" dt="2020-06-27T15:32:07.803" v="26"/>
          <ac:spMkLst>
            <pc:docMk/>
            <pc:sldMk cId="299388563" sldId="411"/>
            <ac:spMk id="27" creationId="{42875DDC-0225-45F8-B745-78688F2D1ADC}"/>
          </ac:spMkLst>
        </pc:spChg>
        <pc:spChg chg="add del">
          <ac:chgData name="Leandro de Oliveira Daniel" userId="S::a57622988@fgv.edu.br::ff7f7cd4-1074-435c-a956-4a1fef029c30" providerId="AD" clId="Web-{C3A67F69-5B59-AF22-75C9-DE5DEA299FB0}" dt="2020-06-27T15:32:07.803" v="26"/>
          <ac:spMkLst>
            <pc:docMk/>
            <pc:sldMk cId="299388563" sldId="411"/>
            <ac:spMk id="28" creationId="{4F329563-0961-4426-90D2-2DF4888E5461}"/>
          </ac:spMkLst>
        </pc:spChg>
        <pc:spChg chg="add del">
          <ac:chgData name="Leandro de Oliveira Daniel" userId="S::a57622988@fgv.edu.br::ff7f7cd4-1074-435c-a956-4a1fef029c30" providerId="AD" clId="Web-{C3A67F69-5B59-AF22-75C9-DE5DEA299FB0}" dt="2020-06-27T15:32:07.803" v="26"/>
          <ac:spMkLst>
            <pc:docMk/>
            <pc:sldMk cId="299388563" sldId="411"/>
            <ac:spMk id="29" creationId="{12617755-D451-4BAF-9B55-518297BFF42D}"/>
          </ac:spMkLst>
        </pc:spChg>
        <pc:spChg chg="add del">
          <ac:chgData name="Leandro de Oliveira Daniel" userId="S::a57622988@fgv.edu.br::ff7f7cd4-1074-435c-a956-4a1fef029c30" providerId="AD" clId="Web-{C3A67F69-5B59-AF22-75C9-DE5DEA299FB0}" dt="2020-06-27T15:32:07.803" v="26"/>
          <ac:spMkLst>
            <pc:docMk/>
            <pc:sldMk cId="299388563" sldId="411"/>
            <ac:spMk id="30" creationId="{86C062C2-3673-4248-BE21-B51B16E63267}"/>
          </ac:spMkLst>
        </pc:spChg>
        <pc:spChg chg="add del">
          <ac:chgData name="Leandro de Oliveira Daniel" userId="S::a57622988@fgv.edu.br::ff7f7cd4-1074-435c-a956-4a1fef029c30" providerId="AD" clId="Web-{C3A67F69-5B59-AF22-75C9-DE5DEA299FB0}" dt="2020-06-27T15:33:07.272" v="35"/>
          <ac:spMkLst>
            <pc:docMk/>
            <pc:sldMk cId="299388563" sldId="411"/>
            <ac:spMk id="31" creationId="{B60FF0DC-075C-4AAB-9DCF-D6891D223C40}"/>
          </ac:spMkLst>
        </pc:spChg>
        <pc:spChg chg="add del">
          <ac:chgData name="Leandro de Oliveira Daniel" userId="S::a57622988@fgv.edu.br::ff7f7cd4-1074-435c-a956-4a1fef029c30" providerId="AD" clId="Web-{C3A67F69-5B59-AF22-75C9-DE5DEA299FB0}" dt="2020-06-27T15:33:07.272" v="35"/>
          <ac:spMkLst>
            <pc:docMk/>
            <pc:sldMk cId="299388563" sldId="411"/>
            <ac:spMk id="32" creationId="{8A82B40B-97CA-4AD5-8005-E7ADA8269322}"/>
          </ac:spMkLst>
        </pc:spChg>
        <pc:spChg chg="add">
          <ac:chgData name="Leandro de Oliveira Daniel" userId="S::a57622988@fgv.edu.br::ff7f7cd4-1074-435c-a956-4a1fef029c30" providerId="AD" clId="Web-{C3A67F69-5B59-AF22-75C9-DE5DEA299FB0}" dt="2020-06-27T15:33:27.506" v="45"/>
          <ac:spMkLst>
            <pc:docMk/>
            <pc:sldMk cId="299388563" sldId="411"/>
            <ac:spMk id="37" creationId="{23962611-DFD5-4092-AAFD-559E3DFCE2C9}"/>
          </ac:spMkLst>
        </pc:spChg>
        <pc:spChg chg="add mod">
          <ac:chgData name="Leandro de Oliveira Daniel" userId="S::a57622988@fgv.edu.br::ff7f7cd4-1074-435c-a956-4a1fef029c30" providerId="AD" clId="Web-{C3A67F69-5B59-AF22-75C9-DE5DEA299FB0}" dt="2020-06-27T15:54:51.227" v="446" actId="1076"/>
          <ac:spMkLst>
            <pc:docMk/>
            <pc:sldMk cId="299388563" sldId="411"/>
            <ac:spMk id="44" creationId="{FC5A9E6A-A778-4267-98F8-D9F5BC46182E}"/>
          </ac:spMkLst>
        </pc:spChg>
        <pc:spChg chg="add mod">
          <ac:chgData name="Leandro de Oliveira Daniel" userId="S::a57622988@fgv.edu.br::ff7f7cd4-1074-435c-a956-4a1fef029c30" providerId="AD" clId="Web-{C3A67F69-5B59-AF22-75C9-DE5DEA299FB0}" dt="2020-06-27T15:54:54.164" v="447" actId="1076"/>
          <ac:spMkLst>
            <pc:docMk/>
            <pc:sldMk cId="299388563" sldId="411"/>
            <ac:spMk id="45" creationId="{366EA3E3-D6C8-4968-BE3B-E9EC9D9D6ED5}"/>
          </ac:spMkLst>
        </pc:spChg>
        <pc:spChg chg="add mod">
          <ac:chgData name="Leandro de Oliveira Daniel" userId="S::a57622988@fgv.edu.br::ff7f7cd4-1074-435c-a956-4a1fef029c30" providerId="AD" clId="Web-{C3A67F69-5B59-AF22-75C9-DE5DEA299FB0}" dt="2020-06-27T15:46:23.773" v="292" actId="1076"/>
          <ac:spMkLst>
            <pc:docMk/>
            <pc:sldMk cId="299388563" sldId="411"/>
            <ac:spMk id="46" creationId="{24AC4E7E-99AF-4266-AA13-9349F40163CF}"/>
          </ac:spMkLst>
        </pc:spChg>
        <pc:spChg chg="add mod">
          <ac:chgData name="Leandro de Oliveira Daniel" userId="S::a57622988@fgv.edu.br::ff7f7cd4-1074-435c-a956-4a1fef029c30" providerId="AD" clId="Web-{C3A67F69-5B59-AF22-75C9-DE5DEA299FB0}" dt="2020-06-27T15:52:13.117" v="363" actId="1076"/>
          <ac:spMkLst>
            <pc:docMk/>
            <pc:sldMk cId="299388563" sldId="411"/>
            <ac:spMk id="47" creationId="{787B5C87-7C3A-46D4-A7CD-852A9634343D}"/>
          </ac:spMkLst>
        </pc:spChg>
        <pc:spChg chg="add mod">
          <ac:chgData name="Leandro de Oliveira Daniel" userId="S::a57622988@fgv.edu.br::ff7f7cd4-1074-435c-a956-4a1fef029c30" providerId="AD" clId="Web-{C3A67F69-5B59-AF22-75C9-DE5DEA299FB0}" dt="2020-06-27T15:51:45.617" v="360" actId="20577"/>
          <ac:spMkLst>
            <pc:docMk/>
            <pc:sldMk cId="299388563" sldId="411"/>
            <ac:spMk id="49" creationId="{3C96EF70-40E6-4798-9A47-0094370628E0}"/>
          </ac:spMkLst>
        </pc:spChg>
        <pc:spChg chg="add mod">
          <ac:chgData name="Leandro de Oliveira Daniel" userId="S::a57622988@fgv.edu.br::ff7f7cd4-1074-435c-a956-4a1fef029c30" providerId="AD" clId="Web-{C3A67F69-5B59-AF22-75C9-DE5DEA299FB0}" dt="2020-06-27T15:55:02.258" v="449" actId="1076"/>
          <ac:spMkLst>
            <pc:docMk/>
            <pc:sldMk cId="299388563" sldId="411"/>
            <ac:spMk id="52" creationId="{5D406E37-A429-4E15-B05F-D62FFE46D65C}"/>
          </ac:spMkLst>
        </pc:spChg>
        <pc:spChg chg="add mod">
          <ac:chgData name="Leandro de Oliveira Daniel" userId="S::a57622988@fgv.edu.br::ff7f7cd4-1074-435c-a956-4a1fef029c30" providerId="AD" clId="Web-{C3A67F69-5B59-AF22-75C9-DE5DEA299FB0}" dt="2020-06-27T15:54:59.148" v="448" actId="1076"/>
          <ac:spMkLst>
            <pc:docMk/>
            <pc:sldMk cId="299388563" sldId="411"/>
            <ac:spMk id="53" creationId="{6A77B4DC-26DB-4D0A-8677-464E7F57A1DA}"/>
          </ac:spMkLst>
        </pc:spChg>
        <pc:spChg chg="add mod">
          <ac:chgData name="Leandro de Oliveira Daniel" userId="S::a57622988@fgv.edu.br::ff7f7cd4-1074-435c-a956-4a1fef029c30" providerId="AD" clId="Web-{C3A67F69-5B59-AF22-75C9-DE5DEA299FB0}" dt="2020-06-27T15:54:48.789" v="445" actId="1076"/>
          <ac:spMkLst>
            <pc:docMk/>
            <pc:sldMk cId="299388563" sldId="411"/>
            <ac:spMk id="54" creationId="{C019DBBC-8E30-49F5-8A9E-8DF8E69C993C}"/>
          </ac:spMkLst>
        </pc:spChg>
        <pc:picChg chg="add del mod ord">
          <ac:chgData name="Leandro de Oliveira Daniel" userId="S::a57622988@fgv.edu.br::ff7f7cd4-1074-435c-a956-4a1fef029c30" providerId="AD" clId="Web-{C3A67F69-5B59-AF22-75C9-DE5DEA299FB0}" dt="2020-06-27T15:33:12.272" v="38"/>
          <ac:picMkLst>
            <pc:docMk/>
            <pc:sldMk cId="299388563" sldId="411"/>
            <ac:picMk id="5" creationId="{92475F10-548E-4C64-9BBF-7CA41C162C87}"/>
          </ac:picMkLst>
        </pc:picChg>
        <pc:picChg chg="add del mod">
          <ac:chgData name="Leandro de Oliveira Daniel" userId="S::a57622988@fgv.edu.br::ff7f7cd4-1074-435c-a956-4a1fef029c30" providerId="AD" clId="Web-{C3A67F69-5B59-AF22-75C9-DE5DEA299FB0}" dt="2020-06-27T15:33:12.272" v="37"/>
          <ac:picMkLst>
            <pc:docMk/>
            <pc:sldMk cId="299388563" sldId="411"/>
            <ac:picMk id="6" creationId="{8279988C-5D7C-4127-85E1-9659E38AA803}"/>
          </ac:picMkLst>
        </pc:picChg>
        <pc:picChg chg="del mod">
          <ac:chgData name="Leandro de Oliveira Daniel" userId="S::a57622988@fgv.edu.br::ff7f7cd4-1074-435c-a956-4a1fef029c30" providerId="AD" clId="Web-{C3A67F69-5B59-AF22-75C9-DE5DEA299FB0}" dt="2020-06-27T15:30:28.678" v="17"/>
          <ac:picMkLst>
            <pc:docMk/>
            <pc:sldMk cId="299388563" sldId="411"/>
            <ac:picMk id="7" creationId="{2D8B5A6F-6620-408F-ADD4-26F89D192C55}"/>
          </ac:picMkLst>
        </pc:picChg>
        <pc:picChg chg="add del mod">
          <ac:chgData name="Leandro de Oliveira Daniel" userId="S::a57622988@fgv.edu.br::ff7f7cd4-1074-435c-a956-4a1fef029c30" providerId="AD" clId="Web-{C3A67F69-5B59-AF22-75C9-DE5DEA299FB0}" dt="2020-06-27T15:33:12.272" v="36"/>
          <ac:picMkLst>
            <pc:docMk/>
            <pc:sldMk cId="299388563" sldId="411"/>
            <ac:picMk id="8" creationId="{D2600686-B7A8-4EE0-88DA-AFD5FABD3925}"/>
          </ac:picMkLst>
        </pc:picChg>
        <pc:picChg chg="add del mod">
          <ac:chgData name="Leandro de Oliveira Daniel" userId="S::a57622988@fgv.edu.br::ff7f7cd4-1074-435c-a956-4a1fef029c30" providerId="AD" clId="Web-{C3A67F69-5B59-AF22-75C9-DE5DEA299FB0}" dt="2020-06-27T15:33:20.975" v="44"/>
          <ac:picMkLst>
            <pc:docMk/>
            <pc:sldMk cId="299388563" sldId="411"/>
            <ac:picMk id="9" creationId="{6B358250-242D-482C-A1AE-70D43DF80267}"/>
          </ac:picMkLst>
        </pc:picChg>
        <pc:picChg chg="add del">
          <ac:chgData name="Leandro de Oliveira Daniel" userId="S::a57622988@fgv.edu.br::ff7f7cd4-1074-435c-a956-4a1fef029c30" providerId="AD" clId="Web-{C3A67F69-5B59-AF22-75C9-DE5DEA299FB0}" dt="2020-06-27T15:31:17.259" v="20"/>
          <ac:picMkLst>
            <pc:docMk/>
            <pc:sldMk cId="299388563" sldId="411"/>
            <ac:picMk id="17" creationId="{7267E9C1-58F1-46EE-9BBE-108764BF9E2F}"/>
          </ac:picMkLst>
        </pc:picChg>
        <pc:picChg chg="add del mod">
          <ac:chgData name="Leandro de Oliveira Daniel" userId="S::a57622988@fgv.edu.br::ff7f7cd4-1074-435c-a956-4a1fef029c30" providerId="AD" clId="Web-{C3A67F69-5B59-AF22-75C9-DE5DEA299FB0}" dt="2020-06-27T15:33:20.975" v="43"/>
          <ac:picMkLst>
            <pc:docMk/>
            <pc:sldMk cId="299388563" sldId="411"/>
            <ac:picMk id="35" creationId="{B41F62CD-140F-4C01-A39D-33A9A46DC4DA}"/>
          </ac:picMkLst>
        </pc:picChg>
        <pc:picChg chg="add del mod">
          <ac:chgData name="Leandro de Oliveira Daniel" userId="S::a57622988@fgv.edu.br::ff7f7cd4-1074-435c-a956-4a1fef029c30" providerId="AD" clId="Web-{C3A67F69-5B59-AF22-75C9-DE5DEA299FB0}" dt="2020-06-27T15:33:20.975" v="42"/>
          <ac:picMkLst>
            <pc:docMk/>
            <pc:sldMk cId="299388563" sldId="411"/>
            <ac:picMk id="36" creationId="{152579B2-2F00-4058-B787-6058E18D35FE}"/>
          </ac:picMkLst>
        </pc:picChg>
        <pc:picChg chg="add">
          <ac:chgData name="Leandro de Oliveira Daniel" userId="S::a57622988@fgv.edu.br::ff7f7cd4-1074-435c-a956-4a1fef029c30" providerId="AD" clId="Web-{C3A67F69-5B59-AF22-75C9-DE5DEA299FB0}" dt="2020-06-27T15:33:27.506" v="45"/>
          <ac:picMkLst>
            <pc:docMk/>
            <pc:sldMk cId="299388563" sldId="411"/>
            <ac:picMk id="38" creationId="{2270F1FA-0425-408F-9861-80BF5AFB276D}"/>
          </ac:picMkLst>
        </pc:picChg>
        <pc:picChg chg="add mod">
          <ac:chgData name="Leandro de Oliveira Daniel" userId="S::a57622988@fgv.edu.br::ff7f7cd4-1074-435c-a956-4a1fef029c30" providerId="AD" clId="Web-{C3A67F69-5B59-AF22-75C9-DE5DEA299FB0}" dt="2020-06-27T15:45:28.648" v="277" actId="1076"/>
          <ac:picMkLst>
            <pc:docMk/>
            <pc:sldMk cId="299388563" sldId="411"/>
            <ac:picMk id="39" creationId="{61B0DB05-0082-4976-9676-B4CDA359D06D}"/>
          </ac:picMkLst>
        </pc:picChg>
        <pc:picChg chg="add mod">
          <ac:chgData name="Leandro de Oliveira Daniel" userId="S::a57622988@fgv.edu.br::ff7f7cd4-1074-435c-a956-4a1fef029c30" providerId="AD" clId="Web-{C3A67F69-5B59-AF22-75C9-DE5DEA299FB0}" dt="2020-06-27T15:45:26.429" v="276" actId="1076"/>
          <ac:picMkLst>
            <pc:docMk/>
            <pc:sldMk cId="299388563" sldId="411"/>
            <ac:picMk id="40" creationId="{8DBD54D2-E475-4645-988D-8716031BDA14}"/>
          </ac:picMkLst>
        </pc:picChg>
        <pc:picChg chg="add mod">
          <ac:chgData name="Leandro de Oliveira Daniel" userId="S::a57622988@fgv.edu.br::ff7f7cd4-1074-435c-a956-4a1fef029c30" providerId="AD" clId="Web-{C3A67F69-5B59-AF22-75C9-DE5DEA299FB0}" dt="2020-06-27T15:45:33.726" v="278" actId="1076"/>
          <ac:picMkLst>
            <pc:docMk/>
            <pc:sldMk cId="299388563" sldId="411"/>
            <ac:picMk id="41" creationId="{2CF8099E-E0B8-40B4-9160-DEC11457B81E}"/>
          </ac:picMkLst>
        </pc:picChg>
        <pc:picChg chg="add del mod">
          <ac:chgData name="Leandro de Oliveira Daniel" userId="S::a57622988@fgv.edu.br::ff7f7cd4-1074-435c-a956-4a1fef029c30" providerId="AD" clId="Web-{C3A67F69-5B59-AF22-75C9-DE5DEA299FB0}" dt="2020-06-27T15:40:07.460" v="220"/>
          <ac:picMkLst>
            <pc:docMk/>
            <pc:sldMk cId="299388563" sldId="411"/>
            <ac:picMk id="43" creationId="{0DA86750-5073-478B-A85A-15238E5A4E95}"/>
          </ac:picMkLst>
        </pc:picChg>
        <pc:cxnChg chg="add del">
          <ac:chgData name="Leandro de Oliveira Daniel" userId="S::a57622988@fgv.edu.br::ff7f7cd4-1074-435c-a956-4a1fef029c30" providerId="AD" clId="Web-{C3A67F69-5B59-AF22-75C9-DE5DEA299FB0}" dt="2020-06-27T15:31:50.741" v="24"/>
          <ac:cxnSpMkLst>
            <pc:docMk/>
            <pc:sldMk cId="299388563" sldId="411"/>
            <ac:cxnSpMk id="22" creationId="{564940E8-4031-4205-8D84-CBBB398C9148}"/>
          </ac:cxnSpMkLst>
        </pc:cxnChg>
        <pc:cxnChg chg="add del">
          <ac:chgData name="Leandro de Oliveira Daniel" userId="S::a57622988@fgv.edu.br::ff7f7cd4-1074-435c-a956-4a1fef029c30" providerId="AD" clId="Web-{C3A67F69-5B59-AF22-75C9-DE5DEA299FB0}" dt="2020-06-27T15:31:50.741" v="24"/>
          <ac:cxnSpMkLst>
            <pc:docMk/>
            <pc:sldMk cId="299388563" sldId="411"/>
            <ac:cxnSpMk id="24" creationId="{3D83F26F-C55B-4A92-9AFF-4894D14E27C5}"/>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3" creationId="{D9F6DA4C-FF64-4F34-9D58-FC2ED8095D2D}"/>
          </ac:cxnSpMkLst>
        </pc:cxnChg>
        <pc:cxnChg chg="add del">
          <ac:chgData name="Leandro de Oliveira Daniel" userId="S::a57622988@fgv.edu.br::ff7f7cd4-1074-435c-a956-4a1fef029c30" providerId="AD" clId="Web-{C3A67F69-5B59-AF22-75C9-DE5DEA299FB0}" dt="2020-06-27T15:33:07.272" v="35"/>
          <ac:cxnSpMkLst>
            <pc:docMk/>
            <pc:sldMk cId="299388563" sldId="411"/>
            <ac:cxnSpMk id="34" creationId="{06FA45BD-42C5-4C6B-AFAF-745ABE642184}"/>
          </ac:cxnSpMkLst>
        </pc:cxnChg>
        <pc:cxnChg chg="add mod">
          <ac:chgData name="Leandro de Oliveira Daniel" userId="S::a57622988@fgv.edu.br::ff7f7cd4-1074-435c-a956-4a1fef029c30" providerId="AD" clId="Web-{C3A67F69-5B59-AF22-75C9-DE5DEA299FB0}" dt="2020-06-27T15:50:46.773" v="335" actId="1076"/>
          <ac:cxnSpMkLst>
            <pc:docMk/>
            <pc:sldMk cId="299388563" sldId="411"/>
            <ac:cxnSpMk id="51" creationId="{67E80059-F889-453B-807A-CADAB3B54FB4}"/>
          </ac:cxnSpMkLst>
        </pc:cxnChg>
      </pc:sldChg>
    </pc:docChg>
  </pc:docChgLst>
  <pc:docChgLst>
    <pc:chgData name="Daniel Ferraz de Campos Filho" userId="S::a57635769@fgv.edu.br::8866a242-fb0b-48c9-aa11-19162637424d" providerId="AD" clId="Web-{CB2DA82B-E677-7E18-D164-41E36E3E7CEA}"/>
    <pc:docChg chg="addSld delSld modSld sldOrd modSection">
      <pc:chgData name="Daniel Ferraz de Campos Filho" userId="S::a57635769@fgv.edu.br::8866a242-fb0b-48c9-aa11-19162637424d" providerId="AD" clId="Web-{CB2DA82B-E677-7E18-D164-41E36E3E7CEA}" dt="2020-06-27T20:56:32.191" v="9054" actId="20577"/>
      <pc:docMkLst>
        <pc:docMk/>
      </pc:docMkLst>
      <pc:sldChg chg="addSp delSp modSp ord">
        <pc:chgData name="Daniel Ferraz de Campos Filho" userId="S::a57635769@fgv.edu.br::8866a242-fb0b-48c9-aa11-19162637424d" providerId="AD" clId="Web-{CB2DA82B-E677-7E18-D164-41E36E3E7CEA}" dt="2020-06-27T20:12:39.772" v="6797" actId="1076"/>
        <pc:sldMkLst>
          <pc:docMk/>
          <pc:sldMk cId="3932015321" sldId="359"/>
        </pc:sldMkLst>
        <pc:spChg chg="mod">
          <ac:chgData name="Daniel Ferraz de Campos Filho" userId="S::a57635769@fgv.edu.br::8866a242-fb0b-48c9-aa11-19162637424d" providerId="AD" clId="Web-{CB2DA82B-E677-7E18-D164-41E36E3E7CEA}" dt="2020-06-27T19:59:19.205" v="6594" actId="20577"/>
          <ac:spMkLst>
            <pc:docMk/>
            <pc:sldMk cId="3932015321" sldId="359"/>
            <ac:spMk id="4" creationId="{5F96A4B5-BCBF-4128-AA58-68E853C4C0C1}"/>
          </ac:spMkLst>
        </pc:spChg>
        <pc:spChg chg="del">
          <ac:chgData name="Daniel Ferraz de Campos Filho" userId="S::a57635769@fgv.edu.br::8866a242-fb0b-48c9-aa11-19162637424d" providerId="AD" clId="Web-{CB2DA82B-E677-7E18-D164-41E36E3E7CEA}" dt="2020-06-27T15:58:14.330" v="2880"/>
          <ac:spMkLst>
            <pc:docMk/>
            <pc:sldMk cId="3932015321" sldId="359"/>
            <ac:spMk id="6" creationId="{09C31733-9202-412E-93C2-AF554877DDE8}"/>
          </ac:spMkLst>
        </pc:spChg>
        <pc:spChg chg="add mod">
          <ac:chgData name="Daniel Ferraz de Campos Filho" userId="S::a57635769@fgv.edu.br::8866a242-fb0b-48c9-aa11-19162637424d" providerId="AD" clId="Web-{CB2DA82B-E677-7E18-D164-41E36E3E7CEA}" dt="2020-06-27T19:25:00.149" v="5151" actId="1076"/>
          <ac:spMkLst>
            <pc:docMk/>
            <pc:sldMk cId="3932015321" sldId="359"/>
            <ac:spMk id="7" creationId="{6EC5931A-5AC6-40B9-9D61-EB5F4D0B0F69}"/>
          </ac:spMkLst>
        </pc:spChg>
        <pc:spChg chg="add mod">
          <ac:chgData name="Daniel Ferraz de Campos Filho" userId="S::a57635769@fgv.edu.br::8866a242-fb0b-48c9-aa11-19162637424d" providerId="AD" clId="Web-{CB2DA82B-E677-7E18-D164-41E36E3E7CEA}" dt="2020-06-27T20:08:55.568" v="6782" actId="20577"/>
          <ac:spMkLst>
            <pc:docMk/>
            <pc:sldMk cId="3932015321" sldId="359"/>
            <ac:spMk id="8" creationId="{34E4BBC4-8043-4BE8-9918-932BD333793F}"/>
          </ac:spMkLst>
        </pc:spChg>
        <pc:spChg chg="del">
          <ac:chgData name="Daniel Ferraz de Campos Filho" userId="S::a57635769@fgv.edu.br::8866a242-fb0b-48c9-aa11-19162637424d" providerId="AD" clId="Web-{CB2DA82B-E677-7E18-D164-41E36E3E7CEA}" dt="2020-06-27T15:58:13.158" v="2879"/>
          <ac:spMkLst>
            <pc:docMk/>
            <pc:sldMk cId="3932015321" sldId="359"/>
            <ac:spMk id="8" creationId="{BA198F1B-2E54-4727-A788-8308FD22FDFB}"/>
          </ac:spMkLst>
        </pc:spChg>
        <pc:spChg chg="add mod">
          <ac:chgData name="Daniel Ferraz de Campos Filho" userId="S::a57635769@fgv.edu.br::8866a242-fb0b-48c9-aa11-19162637424d" providerId="AD" clId="Web-{CB2DA82B-E677-7E18-D164-41E36E3E7CEA}" dt="2020-06-27T20:12:39.772" v="6797" actId="1076"/>
          <ac:spMkLst>
            <pc:docMk/>
            <pc:sldMk cId="3932015321" sldId="359"/>
            <ac:spMk id="9" creationId="{55249FD2-69EA-4573-A9A0-E2A33FA876CD}"/>
          </ac:spMkLst>
        </pc:spChg>
        <pc:grpChg chg="add mod">
          <ac:chgData name="Daniel Ferraz de Campos Filho" userId="S::a57635769@fgv.edu.br::8866a242-fb0b-48c9-aa11-19162637424d" providerId="AD" clId="Web-{CB2DA82B-E677-7E18-D164-41E36E3E7CEA}" dt="2020-06-27T20:08:18.646" v="6753" actId="1076"/>
          <ac:grpSpMkLst>
            <pc:docMk/>
            <pc:sldMk cId="3932015321" sldId="359"/>
            <ac:grpSpMk id="5" creationId="{8DFF78ED-A668-46A8-B1D2-C82A7B49D03F}"/>
          </ac:grpSpMkLst>
        </pc:grpChg>
        <pc:grpChg chg="add mod">
          <ac:chgData name="Daniel Ferraz de Campos Filho" userId="S::a57635769@fgv.edu.br::8866a242-fb0b-48c9-aa11-19162637424d" providerId="AD" clId="Web-{CB2DA82B-E677-7E18-D164-41E36E3E7CEA}" dt="2020-06-27T14:29:45.570" v="246" actId="1076"/>
          <ac:grpSpMkLst>
            <pc:docMk/>
            <pc:sldMk cId="3932015321" sldId="359"/>
            <ac:grpSpMk id="15" creationId="{86B9F80F-7C2D-4ED9-AF08-E19ED497ABE5}"/>
          </ac:grpSpMkLst>
        </pc:grpChg>
        <pc:grpChg chg="add del mod">
          <ac:chgData name="Daniel Ferraz de Campos Filho" userId="S::a57635769@fgv.edu.br::8866a242-fb0b-48c9-aa11-19162637424d" providerId="AD" clId="Web-{CB2DA82B-E677-7E18-D164-41E36E3E7CEA}" dt="2020-06-27T15:58:32.517" v="2882"/>
          <ac:grpSpMkLst>
            <pc:docMk/>
            <pc:sldMk cId="3932015321" sldId="359"/>
            <ac:grpSpMk id="16" creationId="{0E224E36-4981-477C-9D9C-77168CC0F9AF}"/>
          </ac:grpSpMkLst>
        </pc:grpChg>
        <pc:grpChg chg="add del">
          <ac:chgData name="Daniel Ferraz de Campos Filho" userId="S::a57635769@fgv.edu.br::8866a242-fb0b-48c9-aa11-19162637424d" providerId="AD" clId="Web-{CB2DA82B-E677-7E18-D164-41E36E3E7CEA}" dt="2020-06-27T15:58:32.517" v="2883"/>
          <ac:grpSpMkLst>
            <pc:docMk/>
            <pc:sldMk cId="3932015321" sldId="359"/>
            <ac:grpSpMk id="17" creationId="{0325E741-5DB8-4729-A49C-CFFD25DA2AD8}"/>
          </ac:grpSpMkLst>
        </pc:grpChg>
        <pc:picChg chg="add del mod">
          <ac:chgData name="Daniel Ferraz de Campos Filho" userId="S::a57635769@fgv.edu.br::8866a242-fb0b-48c9-aa11-19162637424d" providerId="AD" clId="Web-{CB2DA82B-E677-7E18-D164-41E36E3E7CEA}" dt="2020-06-27T15:58:32.517" v="2886"/>
          <ac:picMkLst>
            <pc:docMk/>
            <pc:sldMk cId="3932015321" sldId="359"/>
            <ac:picMk id="5" creationId="{B7B4AAC7-1133-4D79-9B31-9E0EBF08006A}"/>
          </ac:picMkLst>
        </pc:picChg>
        <pc:picChg chg="add del mod">
          <ac:chgData name="Daniel Ferraz de Campos Filho" userId="S::a57635769@fgv.edu.br::8866a242-fb0b-48c9-aa11-19162637424d" providerId="AD" clId="Web-{CB2DA82B-E677-7E18-D164-41E36E3E7CEA}" dt="2020-06-27T15:58:32.517" v="2885"/>
          <ac:picMkLst>
            <pc:docMk/>
            <pc:sldMk cId="3932015321" sldId="359"/>
            <ac:picMk id="7" creationId="{8AF289F7-0A16-4686-A722-46F64630112F}"/>
          </ac:picMkLst>
        </pc:picChg>
        <pc:picChg chg="add del mod">
          <ac:chgData name="Daniel Ferraz de Campos Filho" userId="S::a57635769@fgv.edu.br::8866a242-fb0b-48c9-aa11-19162637424d" providerId="AD" clId="Web-{CB2DA82B-E677-7E18-D164-41E36E3E7CEA}" dt="2020-06-27T15:58:32.517" v="2884"/>
          <ac:picMkLst>
            <pc:docMk/>
            <pc:sldMk cId="3932015321" sldId="359"/>
            <ac:picMk id="9" creationId="{0599EF6F-F17C-4A0F-9965-329C5CB2F820}"/>
          </ac:picMkLst>
        </pc:picChg>
        <pc:picChg chg="add mod">
          <ac:chgData name="Daniel Ferraz de Campos Filho" userId="S::a57635769@fgv.edu.br::8866a242-fb0b-48c9-aa11-19162637424d" providerId="AD" clId="Web-{CB2DA82B-E677-7E18-D164-41E36E3E7CEA}" dt="2020-06-27T14:26:32.307" v="218" actId="1076"/>
          <ac:picMkLst>
            <pc:docMk/>
            <pc:sldMk cId="3932015321" sldId="359"/>
            <ac:picMk id="10" creationId="{DFE90AAB-9F34-4B11-8238-1B8F2F16F4D6}"/>
          </ac:picMkLst>
        </pc:picChg>
        <pc:picChg chg="add mod modCrop">
          <ac:chgData name="Daniel Ferraz de Campos Filho" userId="S::a57635769@fgv.edu.br::8866a242-fb0b-48c9-aa11-19162637424d" providerId="AD" clId="Web-{CB2DA82B-E677-7E18-D164-41E36E3E7CEA}" dt="2020-06-27T14:30:18.398" v="252" actId="1076"/>
          <ac:picMkLst>
            <pc:docMk/>
            <pc:sldMk cId="3932015321" sldId="359"/>
            <ac:picMk id="11" creationId="{B34F914E-A4F5-4F71-A3F0-FC6C80851D3F}"/>
          </ac:picMkLst>
        </pc:picChg>
        <pc:picChg chg="add mod">
          <ac:chgData name="Daniel Ferraz de Campos Filho" userId="S::a57635769@fgv.edu.br::8866a242-fb0b-48c9-aa11-19162637424d" providerId="AD" clId="Web-{CB2DA82B-E677-7E18-D164-41E36E3E7CEA}" dt="2020-06-27T14:28:57.508" v="238" actId="1076"/>
          <ac:picMkLst>
            <pc:docMk/>
            <pc:sldMk cId="3932015321" sldId="359"/>
            <ac:picMk id="12" creationId="{ACF8F04C-271B-4318-AFCC-44EE21D97B33}"/>
          </ac:picMkLst>
        </pc:picChg>
        <pc:picChg chg="add mod">
          <ac:chgData name="Daniel Ferraz de Campos Filho" userId="S::a57635769@fgv.edu.br::8866a242-fb0b-48c9-aa11-19162637424d" providerId="AD" clId="Web-{CB2DA82B-E677-7E18-D164-41E36E3E7CEA}" dt="2020-06-27T14:28:57.540" v="239" actId="1076"/>
          <ac:picMkLst>
            <pc:docMk/>
            <pc:sldMk cId="3932015321" sldId="359"/>
            <ac:picMk id="13" creationId="{877CF8FE-352E-4B84-822F-E8A6A90D8482}"/>
          </ac:picMkLst>
        </pc:picChg>
        <pc:picChg chg="add mod">
          <ac:chgData name="Daniel Ferraz de Campos Filho" userId="S::a57635769@fgv.edu.br::8866a242-fb0b-48c9-aa11-19162637424d" providerId="AD" clId="Web-{CB2DA82B-E677-7E18-D164-41E36E3E7CEA}" dt="2020-06-27T14:29:45.586" v="247" actId="1076"/>
          <ac:picMkLst>
            <pc:docMk/>
            <pc:sldMk cId="3932015321" sldId="359"/>
            <ac:picMk id="14" creationId="{922F216E-4EF2-4A72-9DCF-75E3E7B4B5DD}"/>
          </ac:picMkLst>
        </pc:picChg>
        <pc:picChg chg="add mod">
          <ac:chgData name="Daniel Ferraz de Campos Filho" userId="S::a57635769@fgv.edu.br::8866a242-fb0b-48c9-aa11-19162637424d" providerId="AD" clId="Web-{CB2DA82B-E677-7E18-D164-41E36E3E7CEA}" dt="2020-06-27T20:00:13.971" v="6617" actId="1076"/>
          <ac:picMkLst>
            <pc:docMk/>
            <pc:sldMk cId="3932015321" sldId="359"/>
            <ac:picMk id="19" creationId="{369F3D41-3EBA-4D55-A977-CD66D5577F4E}"/>
          </ac:picMkLst>
        </pc:picChg>
        <pc:picChg chg="add mod">
          <ac:chgData name="Daniel Ferraz de Campos Filho" userId="S::a57635769@fgv.edu.br::8866a242-fb0b-48c9-aa11-19162637424d" providerId="AD" clId="Web-{CB2DA82B-E677-7E18-D164-41E36E3E7CEA}" dt="2020-06-27T20:00:13.893" v="6616" actId="1076"/>
          <ac:picMkLst>
            <pc:docMk/>
            <pc:sldMk cId="3932015321" sldId="359"/>
            <ac:picMk id="21" creationId="{AB28A8EB-416F-45A9-8AC6-3CCDBEB14EC6}"/>
          </ac:picMkLst>
        </pc:picChg>
      </pc:sldChg>
      <pc:sldChg chg="modSp">
        <pc:chgData name="Daniel Ferraz de Campos Filho" userId="S::a57635769@fgv.edu.br::8866a242-fb0b-48c9-aa11-19162637424d" providerId="AD" clId="Web-{CB2DA82B-E677-7E18-D164-41E36E3E7CEA}" dt="2020-06-27T15:23:35.428" v="1835" actId="20577"/>
        <pc:sldMkLst>
          <pc:docMk/>
          <pc:sldMk cId="1046586723" sldId="366"/>
        </pc:sldMkLst>
        <pc:spChg chg="mod">
          <ac:chgData name="Daniel Ferraz de Campos Filho" userId="S::a57635769@fgv.edu.br::8866a242-fb0b-48c9-aa11-19162637424d" providerId="AD" clId="Web-{CB2DA82B-E677-7E18-D164-41E36E3E7CEA}" dt="2020-06-27T15:23:35.428" v="1835" actId="20577"/>
          <ac:spMkLst>
            <pc:docMk/>
            <pc:sldMk cId="1046586723" sldId="366"/>
            <ac:spMk id="4" creationId="{ACB5372C-5619-4615-BA99-8963D2DAED07}"/>
          </ac:spMkLst>
        </pc:spChg>
      </pc:sldChg>
      <pc:sldChg chg="modSp">
        <pc:chgData name="Daniel Ferraz de Campos Filho" userId="S::a57635769@fgv.edu.br::8866a242-fb0b-48c9-aa11-19162637424d" providerId="AD" clId="Web-{CB2DA82B-E677-7E18-D164-41E36E3E7CEA}" dt="2020-06-27T19:18:35.007" v="4949" actId="20577"/>
        <pc:sldMkLst>
          <pc:docMk/>
          <pc:sldMk cId="3981785778" sldId="367"/>
        </pc:sldMkLst>
        <pc:spChg chg="mod">
          <ac:chgData name="Daniel Ferraz de Campos Filho" userId="S::a57635769@fgv.edu.br::8866a242-fb0b-48c9-aa11-19162637424d" providerId="AD" clId="Web-{CB2DA82B-E677-7E18-D164-41E36E3E7CEA}" dt="2020-06-27T19:18:35.007" v="4949" actId="20577"/>
          <ac:spMkLst>
            <pc:docMk/>
            <pc:sldMk cId="3981785778" sldId="367"/>
            <ac:spMk id="4" creationId="{6BFF6B08-BA12-4A27-A6FB-E5AD25D2188C}"/>
          </ac:spMkLst>
        </pc:spChg>
      </pc:sldChg>
      <pc:sldChg chg="modSp">
        <pc:chgData name="Daniel Ferraz de Campos Filho" userId="S::a57635769@fgv.edu.br::8866a242-fb0b-48c9-aa11-19162637424d" providerId="AD" clId="Web-{CB2DA82B-E677-7E18-D164-41E36E3E7CEA}" dt="2020-06-27T19:19:08.444" v="5072" actId="20577"/>
        <pc:sldMkLst>
          <pc:docMk/>
          <pc:sldMk cId="1782597892" sldId="368"/>
        </pc:sldMkLst>
        <pc:spChg chg="mod">
          <ac:chgData name="Daniel Ferraz de Campos Filho" userId="S::a57635769@fgv.edu.br::8866a242-fb0b-48c9-aa11-19162637424d" providerId="AD" clId="Web-{CB2DA82B-E677-7E18-D164-41E36E3E7CEA}" dt="2020-06-27T19:19:08.444" v="5072" actId="20577"/>
          <ac:spMkLst>
            <pc:docMk/>
            <pc:sldMk cId="1782597892" sldId="368"/>
            <ac:spMk id="4" creationId="{D2E0FDAC-7CB4-4675-900E-00A8FF1FFE1A}"/>
          </ac:spMkLst>
        </pc:spChg>
      </pc:sldChg>
      <pc:sldChg chg="ord">
        <pc:chgData name="Daniel Ferraz de Campos Filho" userId="S::a57635769@fgv.edu.br::8866a242-fb0b-48c9-aa11-19162637424d" providerId="AD" clId="Web-{CB2DA82B-E677-7E18-D164-41E36E3E7CEA}" dt="2020-06-27T19:20:30.835" v="5077"/>
        <pc:sldMkLst>
          <pc:docMk/>
          <pc:sldMk cId="2364869062" sldId="396"/>
        </pc:sldMkLst>
      </pc:sldChg>
      <pc:sldChg chg="addSp modSp del">
        <pc:chgData name="Daniel Ferraz de Campos Filho" userId="S::a57635769@fgv.edu.br::8866a242-fb0b-48c9-aa11-19162637424d" providerId="AD" clId="Web-{CB2DA82B-E677-7E18-D164-41E36E3E7CEA}" dt="2020-06-27T16:14:01.555" v="3131"/>
        <pc:sldMkLst>
          <pc:docMk/>
          <pc:sldMk cId="1814406512" sldId="400"/>
        </pc:sldMkLst>
        <pc:picChg chg="add mod">
          <ac:chgData name="Daniel Ferraz de Campos Filho" userId="S::a57635769@fgv.edu.br::8866a242-fb0b-48c9-aa11-19162637424d" providerId="AD" clId="Web-{CB2DA82B-E677-7E18-D164-41E36E3E7CEA}" dt="2020-06-27T14:18:57.890" v="2" actId="14100"/>
          <ac:picMkLst>
            <pc:docMk/>
            <pc:sldMk cId="1814406512" sldId="400"/>
            <ac:picMk id="6" creationId="{B446FAF5-CCF0-4248-902F-F3D86B1C5A3A}"/>
          </ac:picMkLst>
        </pc:picChg>
      </pc:sldChg>
      <pc:sldChg chg="del">
        <pc:chgData name="Daniel Ferraz de Campos Filho" userId="S::a57635769@fgv.edu.br::8866a242-fb0b-48c9-aa11-19162637424d" providerId="AD" clId="Web-{CB2DA82B-E677-7E18-D164-41E36E3E7CEA}" dt="2020-06-27T15:44:03.588" v="2540"/>
        <pc:sldMkLst>
          <pc:docMk/>
          <pc:sldMk cId="2303542401" sldId="401"/>
        </pc:sldMkLst>
      </pc:sldChg>
      <pc:sldChg chg="del">
        <pc:chgData name="Daniel Ferraz de Campos Filho" userId="S::a57635769@fgv.edu.br::8866a242-fb0b-48c9-aa11-19162637424d" providerId="AD" clId="Web-{CB2DA82B-E677-7E18-D164-41E36E3E7CEA}" dt="2020-06-27T15:50:29.522" v="2823"/>
        <pc:sldMkLst>
          <pc:docMk/>
          <pc:sldMk cId="2168036736" sldId="402"/>
        </pc:sldMkLst>
      </pc:sldChg>
      <pc:sldChg chg="del">
        <pc:chgData name="Daniel Ferraz de Campos Filho" userId="S::a57635769@fgv.edu.br::8866a242-fb0b-48c9-aa11-19162637424d" providerId="AD" clId="Web-{CB2DA82B-E677-7E18-D164-41E36E3E7CEA}" dt="2020-06-27T15:55:01.160" v="2877"/>
        <pc:sldMkLst>
          <pc:docMk/>
          <pc:sldMk cId="2888520581" sldId="403"/>
        </pc:sldMkLst>
      </pc:sldChg>
      <pc:sldChg chg="del ord">
        <pc:chgData name="Daniel Ferraz de Campos Filho" userId="S::a57635769@fgv.edu.br::8866a242-fb0b-48c9-aa11-19162637424d" providerId="AD" clId="Web-{CB2DA82B-E677-7E18-D164-41E36E3E7CEA}" dt="2020-06-27T18:02:24.807" v="4468"/>
        <pc:sldMkLst>
          <pc:docMk/>
          <pc:sldMk cId="1461335346" sldId="404"/>
        </pc:sldMkLst>
      </pc:sldChg>
      <pc:sldChg chg="del">
        <pc:chgData name="Daniel Ferraz de Campos Filho" userId="S::a57635769@fgv.edu.br::8866a242-fb0b-48c9-aa11-19162637424d" providerId="AD" clId="Web-{CB2DA82B-E677-7E18-D164-41E36E3E7CEA}" dt="2020-06-27T16:59:19.777" v="4060"/>
        <pc:sldMkLst>
          <pc:docMk/>
          <pc:sldMk cId="2496850234" sldId="405"/>
        </pc:sldMkLst>
      </pc:sldChg>
      <pc:sldChg chg="delSp del ord">
        <pc:chgData name="Daniel Ferraz de Campos Filho" userId="S::a57635769@fgv.edu.br::8866a242-fb0b-48c9-aa11-19162637424d" providerId="AD" clId="Web-{CB2DA82B-E677-7E18-D164-41E36E3E7CEA}" dt="2020-06-27T16:32:35.840" v="3314"/>
        <pc:sldMkLst>
          <pc:docMk/>
          <pc:sldMk cId="2928508510" sldId="406"/>
        </pc:sldMkLst>
        <pc:picChg chg="del">
          <ac:chgData name="Daniel Ferraz de Campos Filho" userId="S::a57635769@fgv.edu.br::8866a242-fb0b-48c9-aa11-19162637424d" providerId="AD" clId="Web-{CB2DA82B-E677-7E18-D164-41E36E3E7CEA}" dt="2020-06-27T16:05:41.372" v="3002"/>
          <ac:picMkLst>
            <pc:docMk/>
            <pc:sldMk cId="2928508510" sldId="406"/>
            <ac:picMk id="7" creationId="{D738C38D-8C53-496D-B5FF-8B0B74F26E7E}"/>
          </ac:picMkLst>
        </pc:picChg>
        <pc:picChg chg="del">
          <ac:chgData name="Daniel Ferraz de Campos Filho" userId="S::a57635769@fgv.edu.br::8866a242-fb0b-48c9-aa11-19162637424d" providerId="AD" clId="Web-{CB2DA82B-E677-7E18-D164-41E36E3E7CEA}" dt="2020-06-27T16:05:41.372" v="3001"/>
          <ac:picMkLst>
            <pc:docMk/>
            <pc:sldMk cId="2928508510" sldId="406"/>
            <ac:picMk id="10" creationId="{3BC7A60D-0B39-49AA-B107-A916F0AAD589}"/>
          </ac:picMkLst>
        </pc:picChg>
      </pc:sldChg>
      <pc:sldChg chg="modSp ord">
        <pc:chgData name="Daniel Ferraz de Campos Filho" userId="S::a57635769@fgv.edu.br::8866a242-fb0b-48c9-aa11-19162637424d" providerId="AD" clId="Web-{CB2DA82B-E677-7E18-D164-41E36E3E7CEA}" dt="2020-06-27T15:58:49.236" v="2889"/>
        <pc:sldMkLst>
          <pc:docMk/>
          <pc:sldMk cId="2524544571" sldId="407"/>
        </pc:sldMkLst>
        <pc:spChg chg="mod">
          <ac:chgData name="Daniel Ferraz de Campos Filho" userId="S::a57635769@fgv.edu.br::8866a242-fb0b-48c9-aa11-19162637424d" providerId="AD" clId="Web-{CB2DA82B-E677-7E18-D164-41E36E3E7CEA}" dt="2020-06-27T15:25:09.552" v="1931" actId="20577"/>
          <ac:spMkLst>
            <pc:docMk/>
            <pc:sldMk cId="2524544571" sldId="407"/>
            <ac:spMk id="4" creationId="{2986ED32-27EE-4608-ACDA-A45D763B90F1}"/>
          </ac:spMkLst>
        </pc:spChg>
      </pc:sldChg>
      <pc:sldChg chg="addSp delSp modSp add ord replId">
        <pc:chgData name="Daniel Ferraz de Campos Filho" userId="S::a57635769@fgv.edu.br::8866a242-fb0b-48c9-aa11-19162637424d" providerId="AD" clId="Web-{CB2DA82B-E677-7E18-D164-41E36E3E7CEA}" dt="2020-06-27T15:41:43.261" v="2442" actId="20577"/>
        <pc:sldMkLst>
          <pc:docMk/>
          <pc:sldMk cId="50576288" sldId="408"/>
        </pc:sldMkLst>
        <pc:spChg chg="mod">
          <ac:chgData name="Daniel Ferraz de Campos Filho" userId="S::a57635769@fgv.edu.br::8866a242-fb0b-48c9-aa11-19162637424d" providerId="AD" clId="Web-{CB2DA82B-E677-7E18-D164-41E36E3E7CEA}" dt="2020-06-27T15:41:43.261" v="2442" actId="20577"/>
          <ac:spMkLst>
            <pc:docMk/>
            <pc:sldMk cId="50576288" sldId="408"/>
            <ac:spMk id="4" creationId="{2986ED32-27EE-4608-ACDA-A45D763B90F1}"/>
          </ac:spMkLst>
        </pc:spChg>
        <pc:spChg chg="add mod">
          <ac:chgData name="Daniel Ferraz de Campos Filho" userId="S::a57635769@fgv.edu.br::8866a242-fb0b-48c9-aa11-19162637424d" providerId="AD" clId="Web-{CB2DA82B-E677-7E18-D164-41E36E3E7CEA}" dt="2020-06-27T15:14:30.574" v="1355" actId="14100"/>
          <ac:spMkLst>
            <pc:docMk/>
            <pc:sldMk cId="50576288" sldId="408"/>
            <ac:spMk id="8" creationId="{142AA606-683C-48B1-951C-ABC655DC3700}"/>
          </ac:spMkLst>
        </pc:spChg>
        <pc:picChg chg="del">
          <ac:chgData name="Daniel Ferraz de Campos Filho" userId="S::a57635769@fgv.edu.br::8866a242-fb0b-48c9-aa11-19162637424d" providerId="AD" clId="Web-{CB2DA82B-E677-7E18-D164-41E36E3E7CEA}" dt="2020-06-27T14:19:33.920" v="4"/>
          <ac:picMkLst>
            <pc:docMk/>
            <pc:sldMk cId="50576288" sldId="408"/>
            <ac:picMk id="6" creationId="{B446FAF5-CCF0-4248-902F-F3D86B1C5A3A}"/>
          </ac:picMkLst>
        </pc:picChg>
        <pc:picChg chg="del">
          <ac:chgData name="Daniel Ferraz de Campos Filho" userId="S::a57635769@fgv.edu.br::8866a242-fb0b-48c9-aa11-19162637424d" providerId="AD" clId="Web-{CB2DA82B-E677-7E18-D164-41E36E3E7CEA}" dt="2020-06-27T14:19:35.420" v="5"/>
          <ac:picMkLst>
            <pc:docMk/>
            <pc:sldMk cId="50576288" sldId="408"/>
            <ac:picMk id="7" creationId="{93B80576-76D0-430F-97E3-9F3C0B1E1FEB}"/>
          </ac:picMkLst>
        </pc:picChg>
        <pc:picChg chg="add mod modCrop">
          <ac:chgData name="Daniel Ferraz de Campos Filho" userId="S::a57635769@fgv.edu.br::8866a242-fb0b-48c9-aa11-19162637424d" providerId="AD" clId="Web-{CB2DA82B-E677-7E18-D164-41E36E3E7CEA}" dt="2020-06-27T14:49:03.699" v="866" actId="1076"/>
          <ac:picMkLst>
            <pc:docMk/>
            <pc:sldMk cId="50576288" sldId="408"/>
            <ac:picMk id="9" creationId="{EB5F1987-3B42-414A-888E-86CB00BBBCE5}"/>
          </ac:picMkLst>
        </pc:picChg>
      </pc:sldChg>
      <pc:sldChg chg="addSp delSp modSp add replId">
        <pc:chgData name="Daniel Ferraz de Campos Filho" userId="S::a57635769@fgv.edu.br::8866a242-fb0b-48c9-aa11-19162637424d" providerId="AD" clId="Web-{CB2DA82B-E677-7E18-D164-41E36E3E7CEA}" dt="2020-06-27T19:04:28.753" v="4718" actId="20577"/>
        <pc:sldMkLst>
          <pc:docMk/>
          <pc:sldMk cId="2070909564" sldId="409"/>
        </pc:sldMkLst>
        <pc:spChg chg="del">
          <ac:chgData name="Daniel Ferraz de Campos Filho" userId="S::a57635769@fgv.edu.br::8866a242-fb0b-48c9-aa11-19162637424d" providerId="AD" clId="Web-{CB2DA82B-E677-7E18-D164-41E36E3E7CEA}" dt="2020-06-27T14:49:18.496" v="868"/>
          <ac:spMkLst>
            <pc:docMk/>
            <pc:sldMk cId="2070909564" sldId="409"/>
            <ac:spMk id="4" creationId="{2986ED32-27EE-4608-ACDA-A45D763B90F1}"/>
          </ac:spMkLst>
        </pc:spChg>
        <pc:spChg chg="del">
          <ac:chgData name="Daniel Ferraz de Campos Filho" userId="S::a57635769@fgv.edu.br::8866a242-fb0b-48c9-aa11-19162637424d" providerId="AD" clId="Web-{CB2DA82B-E677-7E18-D164-41E36E3E7CEA}" dt="2020-06-27T15:01:44.317" v="930"/>
          <ac:spMkLst>
            <pc:docMk/>
            <pc:sldMk cId="2070909564" sldId="409"/>
            <ac:spMk id="4" creationId="{C5D389F2-102A-4208-8A80-5A0212E451DA}"/>
          </ac:spMkLst>
        </pc:spChg>
        <pc:spChg chg="mod">
          <ac:chgData name="Daniel Ferraz de Campos Filho" userId="S::a57635769@fgv.edu.br::8866a242-fb0b-48c9-aa11-19162637424d" providerId="AD" clId="Web-{CB2DA82B-E677-7E18-D164-41E36E3E7CEA}" dt="2020-06-27T19:04:28.753" v="4718" actId="20577"/>
          <ac:spMkLst>
            <pc:docMk/>
            <pc:sldMk cId="2070909564" sldId="409"/>
            <ac:spMk id="8" creationId="{142AA606-683C-48B1-951C-ABC655DC3700}"/>
          </ac:spMkLst>
        </pc:spChg>
        <pc:spChg chg="add mod">
          <ac:chgData name="Daniel Ferraz de Campos Filho" userId="S::a57635769@fgv.edu.br::8866a242-fb0b-48c9-aa11-19162637424d" providerId="AD" clId="Web-{CB2DA82B-E677-7E18-D164-41E36E3E7CEA}" dt="2020-06-27T15:50:47.116" v="2825" actId="1076"/>
          <ac:spMkLst>
            <pc:docMk/>
            <pc:sldMk cId="2070909564" sldId="409"/>
            <ac:spMk id="10" creationId="{701E6440-E1EC-4FF7-A792-E01B55A4060D}"/>
          </ac:spMkLst>
        </pc:spChg>
        <pc:picChg chg="add mod">
          <ac:chgData name="Daniel Ferraz de Campos Filho" userId="S::a57635769@fgv.edu.br::8866a242-fb0b-48c9-aa11-19162637424d" providerId="AD" clId="Web-{CB2DA82B-E677-7E18-D164-41E36E3E7CEA}" dt="2020-06-27T18:59:57.096" v="4609" actId="14100"/>
          <ac:picMkLst>
            <pc:docMk/>
            <pc:sldMk cId="2070909564" sldId="409"/>
            <ac:picMk id="6" creationId="{4FE49336-8188-46ED-86C4-A74EF2FAB67E}"/>
          </ac:picMkLst>
        </pc:picChg>
        <pc:picChg chg="del">
          <ac:chgData name="Daniel Ferraz de Campos Filho" userId="S::a57635769@fgv.edu.br::8866a242-fb0b-48c9-aa11-19162637424d" providerId="AD" clId="Web-{CB2DA82B-E677-7E18-D164-41E36E3E7CEA}" dt="2020-06-27T15:01:51.848" v="931"/>
          <ac:picMkLst>
            <pc:docMk/>
            <pc:sldMk cId="2070909564" sldId="409"/>
            <ac:picMk id="9" creationId="{EB5F1987-3B42-414A-888E-86CB00BBBCE5}"/>
          </ac:picMkLst>
        </pc:picChg>
      </pc:sldChg>
      <pc:sldChg chg="addSp delSp modSp add ord replId modNotes">
        <pc:chgData name="Daniel Ferraz de Campos Filho" userId="S::a57635769@fgv.edu.br::8866a242-fb0b-48c9-aa11-19162637424d" providerId="AD" clId="Web-{CB2DA82B-E677-7E18-D164-41E36E3E7CEA}" dt="2020-06-27T15:39:57.153" v="2437"/>
        <pc:sldMkLst>
          <pc:docMk/>
          <pc:sldMk cId="2545516275" sldId="410"/>
        </pc:sldMkLst>
        <pc:spChg chg="add del mod">
          <ac:chgData name="Daniel Ferraz de Campos Filho" userId="S::a57635769@fgv.edu.br::8866a242-fb0b-48c9-aa11-19162637424d" providerId="AD" clId="Web-{CB2DA82B-E677-7E18-D164-41E36E3E7CEA}" dt="2020-06-27T15:29:25.206" v="1948"/>
          <ac:spMkLst>
            <pc:docMk/>
            <pc:sldMk cId="2545516275" sldId="410"/>
            <ac:spMk id="4" creationId="{AC936F1C-E3A7-4D2B-BA2B-0FEABB165F4C}"/>
          </ac:spMkLst>
        </pc:spChg>
        <pc:spChg chg="del mod">
          <ac:chgData name="Daniel Ferraz de Campos Filho" userId="S::a57635769@fgv.edu.br::8866a242-fb0b-48c9-aa11-19162637424d" providerId="AD" clId="Web-{CB2DA82B-E677-7E18-D164-41E36E3E7CEA}" dt="2020-06-27T15:34:34.906" v="2191"/>
          <ac:spMkLst>
            <pc:docMk/>
            <pc:sldMk cId="2545516275" sldId="410"/>
            <ac:spMk id="8" creationId="{142AA606-683C-48B1-951C-ABC655DC3700}"/>
          </ac:spMkLst>
        </pc:spChg>
        <pc:spChg chg="add mod">
          <ac:chgData name="Daniel Ferraz de Campos Filho" userId="S::a57635769@fgv.edu.br::8866a242-fb0b-48c9-aa11-19162637424d" providerId="AD" clId="Web-{CB2DA82B-E677-7E18-D164-41E36E3E7CEA}" dt="2020-06-27T15:37:57.169" v="2405" actId="20577"/>
          <ac:spMkLst>
            <pc:docMk/>
            <pc:sldMk cId="2545516275" sldId="410"/>
            <ac:spMk id="10" creationId="{D9BB2897-453C-43CD-AFA9-027CD3BE7DC0}"/>
          </ac:spMkLst>
        </pc:spChg>
        <pc:spChg chg="add del mod">
          <ac:chgData name="Daniel Ferraz de Campos Filho" userId="S::a57635769@fgv.edu.br::8866a242-fb0b-48c9-aa11-19162637424d" providerId="AD" clId="Web-{CB2DA82B-E677-7E18-D164-41E36E3E7CEA}" dt="2020-06-27T15:38:33.638" v="2416"/>
          <ac:spMkLst>
            <pc:docMk/>
            <pc:sldMk cId="2545516275" sldId="410"/>
            <ac:spMk id="11" creationId="{1E85FF99-3941-4583-AFCC-5C4926028058}"/>
          </ac:spMkLst>
        </pc:spChg>
        <pc:spChg chg="add mod">
          <ac:chgData name="Daniel Ferraz de Campos Filho" userId="S::a57635769@fgv.edu.br::8866a242-fb0b-48c9-aa11-19162637424d" providerId="AD" clId="Web-{CB2DA82B-E677-7E18-D164-41E36E3E7CEA}" dt="2020-06-27T15:39:21.169" v="2435" actId="1076"/>
          <ac:spMkLst>
            <pc:docMk/>
            <pc:sldMk cId="2545516275" sldId="410"/>
            <ac:spMk id="12" creationId="{AD4F0409-088F-4646-8CFF-15A67ED24D67}"/>
          </ac:spMkLst>
        </pc:spChg>
        <pc:picChg chg="add del mod">
          <ac:chgData name="Daniel Ferraz de Campos Filho" userId="S::a57635769@fgv.edu.br::8866a242-fb0b-48c9-aa11-19162637424d" providerId="AD" clId="Web-{CB2DA82B-E677-7E18-D164-41E36E3E7CEA}" dt="2020-06-27T15:36:46.014" v="2389"/>
          <ac:picMkLst>
            <pc:docMk/>
            <pc:sldMk cId="2545516275" sldId="410"/>
            <ac:picMk id="6" creationId="{4269B0C1-A4CD-43B9-BF03-2AA536868E75}"/>
          </ac:picMkLst>
        </pc:picChg>
        <pc:picChg chg="add mod">
          <ac:chgData name="Daniel Ferraz de Campos Filho" userId="S::a57635769@fgv.edu.br::8866a242-fb0b-48c9-aa11-19162637424d" providerId="AD" clId="Web-{CB2DA82B-E677-7E18-D164-41E36E3E7CEA}" dt="2020-06-27T15:39:08.528" v="2426" actId="1076"/>
          <ac:picMkLst>
            <pc:docMk/>
            <pc:sldMk cId="2545516275" sldId="410"/>
            <ac:picMk id="7" creationId="{5B98345B-4EEF-4ECB-99AB-25E2DC5ACF97}"/>
          </ac:picMkLst>
        </pc:picChg>
        <pc:picChg chg="del">
          <ac:chgData name="Daniel Ferraz de Campos Filho" userId="S::a57635769@fgv.edu.br::8866a242-fb0b-48c9-aa11-19162637424d" providerId="AD" clId="Web-{CB2DA82B-E677-7E18-D164-41E36E3E7CEA}" dt="2020-06-27T15:06:32.079" v="1053"/>
          <ac:picMkLst>
            <pc:docMk/>
            <pc:sldMk cId="2545516275" sldId="410"/>
            <ac:picMk id="9" creationId="{EB5F1987-3B42-414A-888E-86CB00BBBCE5}"/>
          </ac:picMkLst>
        </pc:picChg>
        <pc:picChg chg="add mod">
          <ac:chgData name="Daniel Ferraz de Campos Filho" userId="S::a57635769@fgv.edu.br::8866a242-fb0b-48c9-aa11-19162637424d" providerId="AD" clId="Web-{CB2DA82B-E677-7E18-D164-41E36E3E7CEA}" dt="2020-06-27T15:39:37.153" v="2436" actId="1076"/>
          <ac:picMkLst>
            <pc:docMk/>
            <pc:sldMk cId="2545516275" sldId="410"/>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15:53:45.770" v="2876" actId="20577"/>
        <pc:sldMkLst>
          <pc:docMk/>
          <pc:sldMk cId="2767481057" sldId="412"/>
        </pc:sldMkLst>
        <pc:spChg chg="add mod">
          <ac:chgData name="Daniel Ferraz de Campos Filho" userId="S::a57635769@fgv.edu.br::8866a242-fb0b-48c9-aa11-19162637424d" providerId="AD" clId="Web-{CB2DA82B-E677-7E18-D164-41E36E3E7CEA}" dt="2020-06-27T15:51:24.350" v="2830" actId="14100"/>
          <ac:spMkLst>
            <pc:docMk/>
            <pc:sldMk cId="2767481057" sldId="412"/>
            <ac:spMk id="7" creationId="{707655C5-3026-44FA-932A-3DD76E37735C}"/>
          </ac:spMkLst>
        </pc:spChg>
        <pc:spChg chg="mod">
          <ac:chgData name="Daniel Ferraz de Campos Filho" userId="S::a57635769@fgv.edu.br::8866a242-fb0b-48c9-aa11-19162637424d" providerId="AD" clId="Web-{CB2DA82B-E677-7E18-D164-41E36E3E7CEA}" dt="2020-06-27T15:53:45.770" v="2876" actId="20577"/>
          <ac:spMkLst>
            <pc:docMk/>
            <pc:sldMk cId="2767481057" sldId="412"/>
            <ac:spMk id="8" creationId="{142AA606-683C-48B1-951C-ABC655DC3700}"/>
          </ac:spMkLst>
        </pc:spChg>
        <pc:spChg chg="del">
          <ac:chgData name="Daniel Ferraz de Campos Filho" userId="S::a57635769@fgv.edu.br::8866a242-fb0b-48c9-aa11-19162637424d" providerId="AD" clId="Web-{CB2DA82B-E677-7E18-D164-41E36E3E7CEA}" dt="2020-06-27T15:34:28.344" v="2189"/>
          <ac:spMkLst>
            <pc:docMk/>
            <pc:sldMk cId="2767481057" sldId="412"/>
            <ac:spMk id="10" creationId="{D9BB2897-453C-43CD-AFA9-027CD3BE7DC0}"/>
          </ac:spMkLst>
        </pc:spChg>
        <pc:picChg chg="add mod">
          <ac:chgData name="Daniel Ferraz de Campos Filho" userId="S::a57635769@fgv.edu.br::8866a242-fb0b-48c9-aa11-19162637424d" providerId="AD" clId="Web-{CB2DA82B-E677-7E18-D164-41E36E3E7CEA}" dt="2020-06-27T15:51:39.412" v="2835" actId="1076"/>
          <ac:picMkLst>
            <pc:docMk/>
            <pc:sldMk cId="2767481057" sldId="412"/>
            <ac:picMk id="4" creationId="{3A3A837D-AA78-40EF-8FE1-DED1E9AFD538}"/>
          </ac:picMkLst>
        </pc:picChg>
      </pc:sldChg>
      <pc:sldChg chg="addSp delSp modSp add ord replId modNotes">
        <pc:chgData name="Daniel Ferraz de Campos Filho" userId="S::a57635769@fgv.edu.br::8866a242-fb0b-48c9-aa11-19162637424d" providerId="AD" clId="Web-{CB2DA82B-E677-7E18-D164-41E36E3E7CEA}" dt="2020-06-27T16:15:17.976" v="3137" actId="1076"/>
        <pc:sldMkLst>
          <pc:docMk/>
          <pc:sldMk cId="4102359076" sldId="413"/>
        </pc:sldMkLst>
        <pc:spChg chg="mod">
          <ac:chgData name="Daniel Ferraz de Campos Filho" userId="S::a57635769@fgv.edu.br::8866a242-fb0b-48c9-aa11-19162637424d" providerId="AD" clId="Web-{CB2DA82B-E677-7E18-D164-41E36E3E7CEA}" dt="2020-06-27T16:09:33.385" v="3055" actId="20577"/>
          <ac:spMkLst>
            <pc:docMk/>
            <pc:sldMk cId="4102359076" sldId="413"/>
            <ac:spMk id="10" creationId="{D9BB2897-453C-43CD-AFA9-027CD3BE7DC0}"/>
          </ac:spMkLst>
        </pc:spChg>
        <pc:spChg chg="mod">
          <ac:chgData name="Daniel Ferraz de Campos Filho" userId="S::a57635769@fgv.edu.br::8866a242-fb0b-48c9-aa11-19162637424d" providerId="AD" clId="Web-{CB2DA82B-E677-7E18-D164-41E36E3E7CEA}" dt="2020-06-27T16:15:17.976" v="3137" actId="1076"/>
          <ac:spMkLst>
            <pc:docMk/>
            <pc:sldMk cId="4102359076" sldId="413"/>
            <ac:spMk id="12" creationId="{AD4F0409-088F-4646-8CFF-15A67ED24D67}"/>
          </ac:spMkLst>
        </pc:spChg>
        <pc:picChg chg="add del">
          <ac:chgData name="Daniel Ferraz de Campos Filho" userId="S::a57635769@fgv.edu.br::8866a242-fb0b-48c9-aa11-19162637424d" providerId="AD" clId="Web-{CB2DA82B-E677-7E18-D164-41E36E3E7CEA}" dt="2020-06-27T16:12:38.102" v="3108"/>
          <ac:picMkLst>
            <pc:docMk/>
            <pc:sldMk cId="4102359076" sldId="413"/>
            <ac:picMk id="4" creationId="{55E8076F-CD8F-4F5D-ADFD-9E0B241C0CB8}"/>
          </ac:picMkLst>
        </pc:picChg>
        <pc:picChg chg="add mod modCrop">
          <ac:chgData name="Daniel Ferraz de Campos Filho" userId="S::a57635769@fgv.edu.br::8866a242-fb0b-48c9-aa11-19162637424d" providerId="AD" clId="Web-{CB2DA82B-E677-7E18-D164-41E36E3E7CEA}" dt="2020-06-27T16:15:09.695" v="3135" actId="1076"/>
          <ac:picMkLst>
            <pc:docMk/>
            <pc:sldMk cId="4102359076" sldId="413"/>
            <ac:picMk id="6" creationId="{B6F488F3-9D2D-46D1-80C8-5D9E8663DD2A}"/>
          </ac:picMkLst>
        </pc:picChg>
        <pc:picChg chg="del">
          <ac:chgData name="Daniel Ferraz de Campos Filho" userId="S::a57635769@fgv.edu.br::8866a242-fb0b-48c9-aa11-19162637424d" providerId="AD" clId="Web-{CB2DA82B-E677-7E18-D164-41E36E3E7CEA}" dt="2020-06-27T15:53:03.364" v="2860"/>
          <ac:picMkLst>
            <pc:docMk/>
            <pc:sldMk cId="4102359076" sldId="413"/>
            <ac:picMk id="7" creationId="{5B98345B-4EEF-4ECB-99AB-25E2DC5ACF97}"/>
          </ac:picMkLst>
        </pc:picChg>
        <pc:picChg chg="add mod modCrop">
          <ac:chgData name="Daniel Ferraz de Campos Filho" userId="S::a57635769@fgv.edu.br::8866a242-fb0b-48c9-aa11-19162637424d" providerId="AD" clId="Web-{CB2DA82B-E677-7E18-D164-41E36E3E7CEA}" dt="2020-06-27T16:15:09.741" v="3136" actId="1076"/>
          <ac:picMkLst>
            <pc:docMk/>
            <pc:sldMk cId="4102359076" sldId="413"/>
            <ac:picMk id="13" creationId="{2F08C267-3601-4049-836A-0F1F1A0681EB}"/>
          </ac:picMkLst>
        </pc:picChg>
        <pc:picChg chg="del">
          <ac:chgData name="Daniel Ferraz de Campos Filho" userId="S::a57635769@fgv.edu.br::8866a242-fb0b-48c9-aa11-19162637424d" providerId="AD" clId="Web-{CB2DA82B-E677-7E18-D164-41E36E3E7CEA}" dt="2020-06-27T15:53:03.364" v="2859"/>
          <ac:picMkLst>
            <pc:docMk/>
            <pc:sldMk cId="4102359076" sldId="413"/>
            <ac:picMk id="14" creationId="{AE0A4A7C-6AA6-44DB-996E-A5C5EEAA2625}"/>
          </ac:picMkLst>
        </pc:picChg>
      </pc:sldChg>
      <pc:sldChg chg="addSp delSp modSp add ord replId">
        <pc:chgData name="Daniel Ferraz de Campos Filho" userId="S::a57635769@fgv.edu.br::8866a242-fb0b-48c9-aa11-19162637424d" providerId="AD" clId="Web-{CB2DA82B-E677-7E18-D164-41E36E3E7CEA}" dt="2020-06-27T20:56:30.519" v="9052" actId="20577"/>
        <pc:sldMkLst>
          <pc:docMk/>
          <pc:sldMk cId="42312257" sldId="414"/>
        </pc:sldMkLst>
        <pc:spChg chg="mod">
          <ac:chgData name="Daniel Ferraz de Campos Filho" userId="S::a57635769@fgv.edu.br::8866a242-fb0b-48c9-aa11-19162637424d" providerId="AD" clId="Web-{CB2DA82B-E677-7E18-D164-41E36E3E7CEA}" dt="2020-06-27T20:56:30.519" v="9052" actId="20577"/>
          <ac:spMkLst>
            <pc:docMk/>
            <pc:sldMk cId="42312257" sldId="414"/>
            <ac:spMk id="4" creationId="{5F96A4B5-BCBF-4128-AA58-68E853C4C0C1}"/>
          </ac:spMkLst>
        </pc:spChg>
        <pc:spChg chg="add del mod">
          <ac:chgData name="Daniel Ferraz de Campos Filho" userId="S::a57635769@fgv.edu.br::8866a242-fb0b-48c9-aa11-19162637424d" providerId="AD" clId="Web-{CB2DA82B-E677-7E18-D164-41E36E3E7CEA}" dt="2020-06-27T20:44:39.532" v="8341"/>
          <ac:spMkLst>
            <pc:docMk/>
            <pc:sldMk cId="42312257" sldId="414"/>
            <ac:spMk id="6" creationId="{EECBAB0C-E162-4F63-A0A8-FFC4D79E87DE}"/>
          </ac:spMkLst>
        </pc:spChg>
        <pc:grpChg chg="mod">
          <ac:chgData name="Daniel Ferraz de Campos Filho" userId="S::a57635769@fgv.edu.br::8866a242-fb0b-48c9-aa11-19162637424d" providerId="AD" clId="Web-{CB2DA82B-E677-7E18-D164-41E36E3E7CEA}" dt="2020-06-27T20:46:38.642" v="8539" actId="1076"/>
          <ac:grpSpMkLst>
            <pc:docMk/>
            <pc:sldMk cId="42312257" sldId="414"/>
            <ac:grpSpMk id="16" creationId="{0E224E36-4981-477C-9D9C-77168CC0F9AF}"/>
          </ac:grpSpMkLst>
        </pc:grpChg>
        <pc:grpChg chg="mod">
          <ac:chgData name="Daniel Ferraz de Campos Filho" userId="S::a57635769@fgv.edu.br::8866a242-fb0b-48c9-aa11-19162637424d" providerId="AD" clId="Web-{CB2DA82B-E677-7E18-D164-41E36E3E7CEA}" dt="2020-06-27T20:47:02.095" v="8543" actId="14100"/>
          <ac:grpSpMkLst>
            <pc:docMk/>
            <pc:sldMk cId="42312257" sldId="414"/>
            <ac:grpSpMk id="17" creationId="{0325E741-5DB8-4729-A49C-CFFD25DA2AD8}"/>
          </ac:grpSpMkLst>
        </pc:grpChg>
        <pc:picChg chg="del">
          <ac:chgData name="Daniel Ferraz de Campos Filho" userId="S::a57635769@fgv.edu.br::8866a242-fb0b-48c9-aa11-19162637424d" providerId="AD" clId="Web-{CB2DA82B-E677-7E18-D164-41E36E3E7CEA}" dt="2020-06-27T19:15:23.225" v="4920"/>
          <ac:picMkLst>
            <pc:docMk/>
            <pc:sldMk cId="42312257" sldId="414"/>
            <ac:picMk id="5" creationId="{B7B4AAC7-1133-4D79-9B31-9E0EBF08006A}"/>
          </ac:picMkLst>
        </pc:picChg>
        <pc:picChg chg="del">
          <ac:chgData name="Daniel Ferraz de Campos Filho" userId="S::a57635769@fgv.edu.br::8866a242-fb0b-48c9-aa11-19162637424d" providerId="AD" clId="Web-{CB2DA82B-E677-7E18-D164-41E36E3E7CEA}" dt="2020-06-27T19:15:23.225" v="4919"/>
          <ac:picMkLst>
            <pc:docMk/>
            <pc:sldMk cId="42312257" sldId="414"/>
            <ac:picMk id="7" creationId="{8AF289F7-0A16-4686-A722-46F64630112F}"/>
          </ac:picMkLst>
        </pc:picChg>
        <pc:picChg chg="del">
          <ac:chgData name="Daniel Ferraz de Campos Filho" userId="S::a57635769@fgv.edu.br::8866a242-fb0b-48c9-aa11-19162637424d" providerId="AD" clId="Web-{CB2DA82B-E677-7E18-D164-41E36E3E7CEA}" dt="2020-06-27T19:15:23.209" v="4918"/>
          <ac:picMkLst>
            <pc:docMk/>
            <pc:sldMk cId="42312257" sldId="414"/>
            <ac:picMk id="9" creationId="{0599EF6F-F17C-4A0F-9965-329C5CB2F820}"/>
          </ac:picMkLst>
        </pc:picChg>
      </pc:sldChg>
      <pc:sldChg chg="addSp delSp modSp add ord replId">
        <pc:chgData name="Daniel Ferraz de Campos Filho" userId="S::a57635769@fgv.edu.br::8866a242-fb0b-48c9-aa11-19162637424d" providerId="AD" clId="Web-{CB2DA82B-E677-7E18-D164-41E36E3E7CEA}" dt="2020-06-27T20:25:09.604" v="7217" actId="14100"/>
        <pc:sldMkLst>
          <pc:docMk/>
          <pc:sldMk cId="11630360" sldId="415"/>
        </pc:sldMkLst>
        <pc:spChg chg="mod">
          <ac:chgData name="Daniel Ferraz de Campos Filho" userId="S::a57635769@fgv.edu.br::8866a242-fb0b-48c9-aa11-19162637424d" providerId="AD" clId="Web-{CB2DA82B-E677-7E18-D164-41E36E3E7CEA}" dt="2020-06-27T20:25:09.604" v="7217" actId="14100"/>
          <ac:spMkLst>
            <pc:docMk/>
            <pc:sldMk cId="11630360" sldId="415"/>
            <ac:spMk id="4" creationId="{5F96A4B5-BCBF-4128-AA58-68E853C4C0C1}"/>
          </ac:spMkLst>
        </pc:spChg>
        <pc:spChg chg="add del mod">
          <ac:chgData name="Daniel Ferraz de Campos Filho" userId="S::a57635769@fgv.edu.br::8866a242-fb0b-48c9-aa11-19162637424d" providerId="AD" clId="Web-{CB2DA82B-E677-7E18-D164-41E36E3E7CEA}" dt="2020-06-27T19:24:18.493" v="5131"/>
          <ac:spMkLst>
            <pc:docMk/>
            <pc:sldMk cId="11630360" sldId="415"/>
            <ac:spMk id="7" creationId="{B271CBE1-9F6D-4948-828A-7619022F8A45}"/>
          </ac:spMkLst>
        </pc:spChg>
        <pc:spChg chg="add mod">
          <ac:chgData name="Daniel Ferraz de Campos Filho" userId="S::a57635769@fgv.edu.br::8866a242-fb0b-48c9-aa11-19162637424d" providerId="AD" clId="Web-{CB2DA82B-E677-7E18-D164-41E36E3E7CEA}" dt="2020-06-27T16:04:05.170" v="2985" actId="1076"/>
          <ac:spMkLst>
            <pc:docMk/>
            <pc:sldMk cId="11630360" sldId="415"/>
            <ac:spMk id="11" creationId="{CD577FAD-CB20-4269-BF47-CBC4F481BF87}"/>
          </ac:spMkLst>
        </pc:spChg>
        <pc:spChg chg="add mod">
          <ac:chgData name="Daniel Ferraz de Campos Filho" userId="S::a57635769@fgv.edu.br::8866a242-fb0b-48c9-aa11-19162637424d" providerId="AD" clId="Web-{CB2DA82B-E677-7E18-D164-41E36E3E7CEA}" dt="2020-06-27T16:04:05.170" v="2986" actId="1076"/>
          <ac:spMkLst>
            <pc:docMk/>
            <pc:sldMk cId="11630360" sldId="415"/>
            <ac:spMk id="12" creationId="{2A586520-67E0-4AE8-8160-7BDF740F0A02}"/>
          </ac:spMkLst>
        </pc:spChg>
        <pc:grpChg chg="add mod">
          <ac:chgData name="Daniel Ferraz de Campos Filho" userId="S::a57635769@fgv.edu.br::8866a242-fb0b-48c9-aa11-19162637424d" providerId="AD" clId="Web-{CB2DA82B-E677-7E18-D164-41E36E3E7CEA}" dt="2020-06-27T20:02:23.503" v="6629" actId="1076"/>
          <ac:grpSpMkLst>
            <pc:docMk/>
            <pc:sldMk cId="11630360" sldId="415"/>
            <ac:grpSpMk id="8" creationId="{ABAA84BD-426C-4962-86EC-A9C7C04AFB82}"/>
          </ac:grpSpMkLst>
        </pc:grpChg>
        <pc:picChg chg="add mod modCrop">
          <ac:chgData name="Daniel Ferraz de Campos Filho" userId="S::a57635769@fgv.edu.br::8866a242-fb0b-48c9-aa11-19162637424d" providerId="AD" clId="Web-{CB2DA82B-E677-7E18-D164-41E36E3E7CEA}" dt="2020-06-27T16:05:12.951" v="2998" actId="1076"/>
          <ac:picMkLst>
            <pc:docMk/>
            <pc:sldMk cId="11630360" sldId="415"/>
            <ac:picMk id="5" creationId="{8DEFE6E5-73F9-4F07-8152-00E2B6ACA0B6}"/>
          </ac:picMkLst>
        </pc:picChg>
        <pc:picChg chg="add mod modCrop">
          <ac:chgData name="Daniel Ferraz de Campos Filho" userId="S::a57635769@fgv.edu.br::8866a242-fb0b-48c9-aa11-19162637424d" providerId="AD" clId="Web-{CB2DA82B-E677-7E18-D164-41E36E3E7CEA}" dt="2020-06-27T16:05:13.076" v="2999" actId="1076"/>
          <ac:picMkLst>
            <pc:docMk/>
            <pc:sldMk cId="11630360" sldId="415"/>
            <ac:picMk id="6" creationId="{1E4DBD0E-3F28-4D5F-92F7-40B416E7A248}"/>
          </ac:picMkLst>
        </pc:picChg>
        <pc:picChg chg="del">
          <ac:chgData name="Daniel Ferraz de Campos Filho" userId="S::a57635769@fgv.edu.br::8866a242-fb0b-48c9-aa11-19162637424d" providerId="AD" clId="Web-{CB2DA82B-E677-7E18-D164-41E36E3E7CEA}" dt="2020-06-27T16:02:01.374" v="2952"/>
          <ac:picMkLst>
            <pc:docMk/>
            <pc:sldMk cId="11630360" sldId="415"/>
            <ac:picMk id="19" creationId="{369F3D41-3EBA-4D55-A977-CD66D5577F4E}"/>
          </ac:picMkLst>
        </pc:picChg>
        <pc:picChg chg="del">
          <ac:chgData name="Daniel Ferraz de Campos Filho" userId="S::a57635769@fgv.edu.br::8866a242-fb0b-48c9-aa11-19162637424d" providerId="AD" clId="Web-{CB2DA82B-E677-7E18-D164-41E36E3E7CEA}" dt="2020-06-27T16:02:01.359" v="2951"/>
          <ac:picMkLst>
            <pc:docMk/>
            <pc:sldMk cId="11630360" sldId="415"/>
            <ac:picMk id="21" creationId="{AB28A8EB-416F-45A9-8AC6-3CCDBEB14EC6}"/>
          </ac:picMkLst>
        </pc:picChg>
      </pc:sldChg>
      <pc:sldChg chg="addSp delSp modSp add ord replId">
        <pc:chgData name="Daniel Ferraz de Campos Filho" userId="S::a57635769@fgv.edu.br::8866a242-fb0b-48c9-aa11-19162637424d" providerId="AD" clId="Web-{CB2DA82B-E677-7E18-D164-41E36E3E7CEA}" dt="2020-06-27T16:42:46.193" v="3429" actId="1076"/>
        <pc:sldMkLst>
          <pc:docMk/>
          <pc:sldMk cId="3888955869" sldId="416"/>
        </pc:sldMkLst>
        <pc:spChg chg="mod">
          <ac:chgData name="Daniel Ferraz de Campos Filho" userId="S::a57635769@fgv.edu.br::8866a242-fb0b-48c9-aa11-19162637424d" providerId="AD" clId="Web-{CB2DA82B-E677-7E18-D164-41E36E3E7CEA}" dt="2020-06-27T16:42:39.382" v="3426" actId="20577"/>
          <ac:spMkLst>
            <pc:docMk/>
            <pc:sldMk cId="3888955869" sldId="416"/>
            <ac:spMk id="10" creationId="{D9BB2897-453C-43CD-AFA9-027CD3BE7DC0}"/>
          </ac:spMkLst>
        </pc:spChg>
        <pc:spChg chg="del mod">
          <ac:chgData name="Daniel Ferraz de Campos Filho" userId="S::a57635769@fgv.edu.br::8866a242-fb0b-48c9-aa11-19162637424d" providerId="AD" clId="Web-{CB2DA82B-E677-7E18-D164-41E36E3E7CEA}" dt="2020-06-27T16:31:20.372" v="3255"/>
          <ac:spMkLst>
            <pc:docMk/>
            <pc:sldMk cId="3888955869" sldId="416"/>
            <ac:spMk id="12" creationId="{AD4F0409-088F-4646-8CFF-15A67ED24D67}"/>
          </ac:spMkLst>
        </pc:spChg>
        <pc:picChg chg="add mod">
          <ac:chgData name="Daniel Ferraz de Campos Filho" userId="S::a57635769@fgv.edu.br::8866a242-fb0b-48c9-aa11-19162637424d" providerId="AD" clId="Web-{CB2DA82B-E677-7E18-D164-41E36E3E7CEA}" dt="2020-06-27T16:42:43.100" v="3428" actId="1076"/>
          <ac:picMkLst>
            <pc:docMk/>
            <pc:sldMk cId="3888955869" sldId="416"/>
            <ac:picMk id="4" creationId="{B7DCF834-5756-49C7-BE55-9ECAB32E5CE5}"/>
          </ac:picMkLst>
        </pc:picChg>
        <pc:picChg chg="del">
          <ac:chgData name="Daniel Ferraz de Campos Filho" userId="S::a57635769@fgv.edu.br::8866a242-fb0b-48c9-aa11-19162637424d" providerId="AD" clId="Web-{CB2DA82B-E677-7E18-D164-41E36E3E7CEA}" dt="2020-06-27T16:23:26.768" v="3146"/>
          <ac:picMkLst>
            <pc:docMk/>
            <pc:sldMk cId="3888955869" sldId="416"/>
            <ac:picMk id="6" creationId="{B6F488F3-9D2D-46D1-80C8-5D9E8663DD2A}"/>
          </ac:picMkLst>
        </pc:picChg>
        <pc:picChg chg="add mod">
          <ac:chgData name="Daniel Ferraz de Campos Filho" userId="S::a57635769@fgv.edu.br::8866a242-fb0b-48c9-aa11-19162637424d" providerId="AD" clId="Web-{CB2DA82B-E677-7E18-D164-41E36E3E7CEA}" dt="2020-06-27T16:42:46.193" v="3429" actId="1076"/>
          <ac:picMkLst>
            <pc:docMk/>
            <pc:sldMk cId="3888955869" sldId="416"/>
            <ac:picMk id="7" creationId="{4E302CDB-0C65-4CE1-B528-8189FFF84950}"/>
          </ac:picMkLst>
        </pc:picChg>
        <pc:picChg chg="del">
          <ac:chgData name="Daniel Ferraz de Campos Filho" userId="S::a57635769@fgv.edu.br::8866a242-fb0b-48c9-aa11-19162637424d" providerId="AD" clId="Web-{CB2DA82B-E677-7E18-D164-41E36E3E7CEA}" dt="2020-06-27T16:23:26.752" v="3145"/>
          <ac:picMkLst>
            <pc:docMk/>
            <pc:sldMk cId="3888955869" sldId="416"/>
            <ac:picMk id="13" creationId="{2F08C267-3601-4049-836A-0F1F1A0681EB}"/>
          </ac:picMkLst>
        </pc:picChg>
      </pc:sldChg>
      <pc:sldChg chg="add del replId">
        <pc:chgData name="Daniel Ferraz de Campos Filho" userId="S::a57635769@fgv.edu.br::8866a242-fb0b-48c9-aa11-19162637424d" providerId="AD" clId="Web-{CB2DA82B-E677-7E18-D164-41E36E3E7CEA}" dt="2020-06-27T16:23:23.674" v="3144"/>
        <pc:sldMkLst>
          <pc:docMk/>
          <pc:sldMk cId="1711073353" sldId="417"/>
        </pc:sldMkLst>
      </pc:sldChg>
      <pc:sldChg chg="addSp delSp modSp add replId addCm">
        <pc:chgData name="Daniel Ferraz de Campos Filho" userId="S::a57635769@fgv.edu.br::8866a242-fb0b-48c9-aa11-19162637424d" providerId="AD" clId="Web-{CB2DA82B-E677-7E18-D164-41E36E3E7CEA}" dt="2020-06-27T18:56:57.767" v="4469"/>
        <pc:sldMkLst>
          <pc:docMk/>
          <pc:sldMk cId="1867776294" sldId="417"/>
        </pc:sldMkLst>
        <pc:spChg chg="add mod">
          <ac:chgData name="Daniel Ferraz de Campos Filho" userId="S::a57635769@fgv.edu.br::8866a242-fb0b-48c9-aa11-19162637424d" providerId="AD" clId="Web-{CB2DA82B-E677-7E18-D164-41E36E3E7CEA}" dt="2020-06-27T16:58:24.496" v="4050" actId="14100"/>
          <ac:spMkLst>
            <pc:docMk/>
            <pc:sldMk cId="1867776294" sldId="417"/>
            <ac:spMk id="8" creationId="{F24229E8-6ED0-491A-BC91-337B28BE0E11}"/>
          </ac:spMkLst>
        </pc:spChg>
        <pc:spChg chg="mod">
          <ac:chgData name="Daniel Ferraz de Campos Filho" userId="S::a57635769@fgv.edu.br::8866a242-fb0b-48c9-aa11-19162637424d" providerId="AD" clId="Web-{CB2DA82B-E677-7E18-D164-41E36E3E7CEA}" dt="2020-06-27T16:55:37.014" v="4018" actId="20577"/>
          <ac:spMkLst>
            <pc:docMk/>
            <pc:sldMk cId="1867776294" sldId="417"/>
            <ac:spMk id="10" creationId="{D9BB2897-453C-43CD-AFA9-027CD3BE7DC0}"/>
          </ac:spMkLst>
        </pc:spChg>
        <pc:picChg chg="del">
          <ac:chgData name="Daniel Ferraz de Campos Filho" userId="S::a57635769@fgv.edu.br::8866a242-fb0b-48c9-aa11-19162637424d" providerId="AD" clId="Web-{CB2DA82B-E677-7E18-D164-41E36E3E7CEA}" dt="2020-06-27T16:32:26.559" v="3292"/>
          <ac:picMkLst>
            <pc:docMk/>
            <pc:sldMk cId="1867776294" sldId="417"/>
            <ac:picMk id="4" creationId="{B7DCF834-5756-49C7-BE55-9ECAB32E5CE5}"/>
          </ac:picMkLst>
        </pc:picChg>
        <pc:picChg chg="add del mod">
          <ac:chgData name="Daniel Ferraz de Campos Filho" userId="S::a57635769@fgv.edu.br::8866a242-fb0b-48c9-aa11-19162637424d" providerId="AD" clId="Web-{CB2DA82B-E677-7E18-D164-41E36E3E7CEA}" dt="2020-06-27T16:59:01.308" v="4055"/>
          <ac:picMkLst>
            <pc:docMk/>
            <pc:sldMk cId="1867776294" sldId="417"/>
            <ac:picMk id="6" creationId="{796FEACB-9E86-4768-B9EA-60F972C54D6B}"/>
          </ac:picMkLst>
        </pc:picChg>
        <pc:picChg chg="del">
          <ac:chgData name="Daniel Ferraz de Campos Filho" userId="S::a57635769@fgv.edu.br::8866a242-fb0b-48c9-aa11-19162637424d" providerId="AD" clId="Web-{CB2DA82B-E677-7E18-D164-41E36E3E7CEA}" dt="2020-06-27T16:32:28.606" v="3293"/>
          <ac:picMkLst>
            <pc:docMk/>
            <pc:sldMk cId="1867776294" sldId="417"/>
            <ac:picMk id="7" creationId="{4E302CDB-0C65-4CE1-B528-8189FFF84950}"/>
          </ac:picMkLst>
        </pc:picChg>
        <pc:picChg chg="add mod">
          <ac:chgData name="Daniel Ferraz de Campos Filho" userId="S::a57635769@fgv.edu.br::8866a242-fb0b-48c9-aa11-19162637424d" providerId="AD" clId="Web-{CB2DA82B-E677-7E18-D164-41E36E3E7CEA}" dt="2020-06-27T16:59:10.496" v="4059" actId="1076"/>
          <ac:picMkLst>
            <pc:docMk/>
            <pc:sldMk cId="1867776294" sldId="417"/>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8:02:17.885" v="4467" actId="1076"/>
        <pc:sldMkLst>
          <pc:docMk/>
          <pc:sldMk cId="1208213463" sldId="418"/>
        </pc:sldMkLst>
        <pc:spChg chg="add mod">
          <ac:chgData name="Daniel Ferraz de Campos Filho" userId="S::a57635769@fgv.edu.br::8866a242-fb0b-48c9-aa11-19162637424d" providerId="AD" clId="Web-{CB2DA82B-E677-7E18-D164-41E36E3E7CEA}" dt="2020-06-27T18:02:00.620" v="4463" actId="14100"/>
          <ac:spMkLst>
            <pc:docMk/>
            <pc:sldMk cId="1208213463" sldId="418"/>
            <ac:spMk id="7" creationId="{3B6C5935-493F-4541-A774-E5F7A7ABFE63}"/>
          </ac:spMkLst>
        </pc:spChg>
        <pc:spChg chg="del">
          <ac:chgData name="Daniel Ferraz de Campos Filho" userId="S::a57635769@fgv.edu.br::8866a242-fb0b-48c9-aa11-19162637424d" providerId="AD" clId="Web-{CB2DA82B-E677-7E18-D164-41E36E3E7CEA}" dt="2020-06-27T17:01:15.635" v="4062"/>
          <ac:spMkLst>
            <pc:docMk/>
            <pc:sldMk cId="1208213463" sldId="418"/>
            <ac:spMk id="8" creationId="{F24229E8-6ED0-491A-BC91-337B28BE0E11}"/>
          </ac:spMkLst>
        </pc:spChg>
        <pc:spChg chg="mod">
          <ac:chgData name="Daniel Ferraz de Campos Filho" userId="S::a57635769@fgv.edu.br::8866a242-fb0b-48c9-aa11-19162637424d" providerId="AD" clId="Web-{CB2DA82B-E677-7E18-D164-41E36E3E7CEA}" dt="2020-06-27T18:01:51.151" v="4459" actId="20577"/>
          <ac:spMkLst>
            <pc:docMk/>
            <pc:sldMk cId="1208213463" sldId="418"/>
            <ac:spMk id="10" creationId="{D9BB2897-453C-43CD-AFA9-027CD3BE7DC0}"/>
          </ac:spMkLst>
        </pc:spChg>
        <pc:picChg chg="add mod">
          <ac:chgData name="Daniel Ferraz de Campos Filho" userId="S::a57635769@fgv.edu.br::8866a242-fb0b-48c9-aa11-19162637424d" providerId="AD" clId="Web-{CB2DA82B-E677-7E18-D164-41E36E3E7CEA}" dt="2020-06-27T18:02:17.885" v="4467" actId="1076"/>
          <ac:picMkLst>
            <pc:docMk/>
            <pc:sldMk cId="1208213463" sldId="418"/>
            <ac:picMk id="4" creationId="{9682CCCF-00D9-4E53-9B92-66EC7E9A8699}"/>
          </ac:picMkLst>
        </pc:picChg>
        <pc:picChg chg="del">
          <ac:chgData name="Daniel Ferraz de Campos Filho" userId="S::a57635769@fgv.edu.br::8866a242-fb0b-48c9-aa11-19162637424d" providerId="AD" clId="Web-{CB2DA82B-E677-7E18-D164-41E36E3E7CEA}" dt="2020-06-27T17:01:17.135" v="4063"/>
          <ac:picMkLst>
            <pc:docMk/>
            <pc:sldMk cId="1208213463" sldId="418"/>
            <ac:picMk id="9" creationId="{6E784C3A-8D07-4388-A16B-D5D077382E91}"/>
          </ac:picMkLst>
        </pc:picChg>
      </pc:sldChg>
      <pc:sldChg chg="addSp delSp modSp add replId">
        <pc:chgData name="Daniel Ferraz de Campos Filho" userId="S::a57635769@fgv.edu.br::8866a242-fb0b-48c9-aa11-19162637424d" providerId="AD" clId="Web-{CB2DA82B-E677-7E18-D164-41E36E3E7CEA}" dt="2020-06-27T19:09:10.114" v="4908" actId="20577"/>
        <pc:sldMkLst>
          <pc:docMk/>
          <pc:sldMk cId="2432213559" sldId="419"/>
        </pc:sldMkLst>
        <pc:spChg chg="mod">
          <ac:chgData name="Daniel Ferraz de Campos Filho" userId="S::a57635769@fgv.edu.br::8866a242-fb0b-48c9-aa11-19162637424d" providerId="AD" clId="Web-{CB2DA82B-E677-7E18-D164-41E36E3E7CEA}" dt="2020-06-27T19:09:10.114" v="4908" actId="20577"/>
          <ac:spMkLst>
            <pc:docMk/>
            <pc:sldMk cId="2432213559" sldId="419"/>
            <ac:spMk id="8" creationId="{142AA606-683C-48B1-951C-ABC655DC3700}"/>
          </ac:spMkLst>
        </pc:spChg>
        <pc:spChg chg="add mod">
          <ac:chgData name="Daniel Ferraz de Campos Filho" userId="S::a57635769@fgv.edu.br::8866a242-fb0b-48c9-aa11-19162637424d" providerId="AD" clId="Web-{CB2DA82B-E677-7E18-D164-41E36E3E7CEA}" dt="2020-06-27T19:08:58.051" v="4904" actId="1076"/>
          <ac:spMkLst>
            <pc:docMk/>
            <pc:sldMk cId="2432213559" sldId="419"/>
            <ac:spMk id="9" creationId="{2089FEA5-49A4-4208-B5DA-F479D77F03C0}"/>
          </ac:spMkLst>
        </pc:spChg>
        <pc:spChg chg="del mod">
          <ac:chgData name="Daniel Ferraz de Campos Filho" userId="S::a57635769@fgv.edu.br::8866a242-fb0b-48c9-aa11-19162637424d" providerId="AD" clId="Web-{CB2DA82B-E677-7E18-D164-41E36E3E7CEA}" dt="2020-06-27T19:06:20.785" v="4832"/>
          <ac:spMkLst>
            <pc:docMk/>
            <pc:sldMk cId="2432213559" sldId="419"/>
            <ac:spMk id="10" creationId="{701E6440-E1EC-4FF7-A792-E01B55A4060D}"/>
          </ac:spMkLst>
        </pc:spChg>
        <pc:picChg chg="add del mod">
          <ac:chgData name="Daniel Ferraz de Campos Filho" userId="S::a57635769@fgv.edu.br::8866a242-fb0b-48c9-aa11-19162637424d" providerId="AD" clId="Web-{CB2DA82B-E677-7E18-D164-41E36E3E7CEA}" dt="2020-06-27T19:08:17.426" v="4894"/>
          <ac:picMkLst>
            <pc:docMk/>
            <pc:sldMk cId="2432213559" sldId="419"/>
            <ac:picMk id="4" creationId="{D2DA5AC2-0AE8-483C-B28F-70222C4FA74E}"/>
          </ac:picMkLst>
        </pc:picChg>
        <pc:picChg chg="del">
          <ac:chgData name="Daniel Ferraz de Campos Filho" userId="S::a57635769@fgv.edu.br::8866a242-fb0b-48c9-aa11-19162637424d" providerId="AD" clId="Web-{CB2DA82B-E677-7E18-D164-41E36E3E7CEA}" dt="2020-06-27T19:03:11.597" v="4653"/>
          <ac:picMkLst>
            <pc:docMk/>
            <pc:sldMk cId="2432213559" sldId="419"/>
            <ac:picMk id="6" creationId="{4FE49336-8188-46ED-86C4-A74EF2FAB67E}"/>
          </ac:picMkLst>
        </pc:picChg>
        <pc:picChg chg="add mod">
          <ac:chgData name="Daniel Ferraz de Campos Filho" userId="S::a57635769@fgv.edu.br::8866a242-fb0b-48c9-aa11-19162637424d" providerId="AD" clId="Web-{CB2DA82B-E677-7E18-D164-41E36E3E7CEA}" dt="2020-06-27T19:09:01.067" v="4905" actId="1076"/>
          <ac:picMkLst>
            <pc:docMk/>
            <pc:sldMk cId="2432213559" sldId="419"/>
            <ac:picMk id="7" creationId="{A007DCD9-85BE-4A05-808D-74EC6963101F}"/>
          </ac:picMkLst>
        </pc:picChg>
      </pc:sldChg>
      <pc:sldChg chg="addSp delSp modSp add ord replId">
        <pc:chgData name="Daniel Ferraz de Campos Filho" userId="S::a57635769@fgv.edu.br::8866a242-fb0b-48c9-aa11-19162637424d" providerId="AD" clId="Web-{CB2DA82B-E677-7E18-D164-41E36E3E7CEA}" dt="2020-06-27T20:41:45.015" v="8200" actId="20577"/>
        <pc:sldMkLst>
          <pc:docMk/>
          <pc:sldMk cId="3271846803" sldId="420"/>
        </pc:sldMkLst>
        <pc:spChg chg="mod">
          <ac:chgData name="Daniel Ferraz de Campos Filho" userId="S::a57635769@fgv.edu.br::8866a242-fb0b-48c9-aa11-19162637424d" providerId="AD" clId="Web-{CB2DA82B-E677-7E18-D164-41E36E3E7CEA}" dt="2020-06-27T20:38:05.483" v="7742" actId="20577"/>
          <ac:spMkLst>
            <pc:docMk/>
            <pc:sldMk cId="3271846803" sldId="420"/>
            <ac:spMk id="4" creationId="{5F96A4B5-BCBF-4128-AA58-68E853C4C0C1}"/>
          </ac:spMkLst>
        </pc:spChg>
        <pc:spChg chg="add mod">
          <ac:chgData name="Daniel Ferraz de Campos Filho" userId="S::a57635769@fgv.edu.br::8866a242-fb0b-48c9-aa11-19162637424d" providerId="AD" clId="Web-{CB2DA82B-E677-7E18-D164-41E36E3E7CEA}" dt="2020-06-27T20:41:45.015" v="8200" actId="20577"/>
          <ac:spMkLst>
            <pc:docMk/>
            <pc:sldMk cId="3271846803" sldId="420"/>
            <ac:spMk id="18" creationId="{B522BA5A-E364-43F8-BDED-ADF0F859C87D}"/>
          </ac:spMkLst>
        </pc:spChg>
        <pc:grpChg chg="del">
          <ac:chgData name="Daniel Ferraz de Campos Filho" userId="S::a57635769@fgv.edu.br::8866a242-fb0b-48c9-aa11-19162637424d" providerId="AD" clId="Web-{CB2DA82B-E677-7E18-D164-41E36E3E7CEA}" dt="2020-06-27T19:15:16.928" v="4915"/>
          <ac:grpSpMkLst>
            <pc:docMk/>
            <pc:sldMk cId="3271846803" sldId="420"/>
            <ac:grpSpMk id="16" creationId="{0E224E36-4981-477C-9D9C-77168CC0F9AF}"/>
          </ac:grpSpMkLst>
        </pc:grpChg>
        <pc:grpChg chg="del">
          <ac:chgData name="Daniel Ferraz de Campos Filho" userId="S::a57635769@fgv.edu.br::8866a242-fb0b-48c9-aa11-19162637424d" providerId="AD" clId="Web-{CB2DA82B-E677-7E18-D164-41E36E3E7CEA}" dt="2020-06-27T19:15:16.928" v="4916"/>
          <ac:grpSpMkLst>
            <pc:docMk/>
            <pc:sldMk cId="3271846803" sldId="420"/>
            <ac:grpSpMk id="17" creationId="{0325E741-5DB8-4729-A49C-CFFD25DA2AD8}"/>
          </ac:grpSpMkLst>
        </pc:grpChg>
        <pc:picChg chg="mod">
          <ac:chgData name="Daniel Ferraz de Campos Filho" userId="S::a57635769@fgv.edu.br::8866a242-fb0b-48c9-aa11-19162637424d" providerId="AD" clId="Web-{CB2DA82B-E677-7E18-D164-41E36E3E7CEA}" dt="2020-06-27T20:22:19.384" v="7179" actId="1076"/>
          <ac:picMkLst>
            <pc:docMk/>
            <pc:sldMk cId="3271846803" sldId="420"/>
            <ac:picMk id="5" creationId="{B7B4AAC7-1133-4D79-9B31-9E0EBF08006A}"/>
          </ac:picMkLst>
        </pc:picChg>
        <pc:picChg chg="mod">
          <ac:chgData name="Daniel Ferraz de Campos Filho" userId="S::a57635769@fgv.edu.br::8866a242-fb0b-48c9-aa11-19162637424d" providerId="AD" clId="Web-{CB2DA82B-E677-7E18-D164-41E36E3E7CEA}" dt="2020-06-27T20:21:56.009" v="7174" actId="1076"/>
          <ac:picMkLst>
            <pc:docMk/>
            <pc:sldMk cId="3271846803" sldId="420"/>
            <ac:picMk id="7" creationId="{8AF289F7-0A16-4686-A722-46F64630112F}"/>
          </ac:picMkLst>
        </pc:picChg>
        <pc:picChg chg="mod">
          <ac:chgData name="Daniel Ferraz de Campos Filho" userId="S::a57635769@fgv.edu.br::8866a242-fb0b-48c9-aa11-19162637424d" providerId="AD" clId="Web-{CB2DA82B-E677-7E18-D164-41E36E3E7CEA}" dt="2020-06-27T20:21:59.384" v="7175" actId="1076"/>
          <ac:picMkLst>
            <pc:docMk/>
            <pc:sldMk cId="3271846803" sldId="420"/>
            <ac:picMk id="9" creationId="{0599EF6F-F17C-4A0F-9965-329C5CB2F820}"/>
          </ac:picMkLst>
        </pc:picChg>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a:extLst>
              <a:ext uri="{FF2B5EF4-FFF2-40B4-BE49-F238E27FC236}">
                <a16:creationId xmlns:a16="http://schemas.microsoft.com/office/drawing/2014/main" id="{E162C314-7D57-441B-B744-E28993A863F5}"/>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a:extLst>
              <a:ext uri="{FF2B5EF4-FFF2-40B4-BE49-F238E27FC236}">
                <a16:creationId xmlns:a16="http://schemas.microsoft.com/office/drawing/2014/main" id="{C2801EC7-4137-4F0C-9FE9-6CCD8E42D4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B26FF4F9-2FBB-4F7A-9697-05FA74F11F3B}" type="datetimeFigureOut">
              <a:rPr lang="pt-BR" smtClean="0"/>
              <a:pPr/>
              <a:t>05/07/2020</a:t>
            </a:fld>
            <a:endParaRPr lang="pt-BR" dirty="0"/>
          </a:p>
        </p:txBody>
      </p:sp>
      <p:sp>
        <p:nvSpPr>
          <p:cNvPr id="4" name="Espaço Reservado para Rodapé 3">
            <a:extLst>
              <a:ext uri="{FF2B5EF4-FFF2-40B4-BE49-F238E27FC236}">
                <a16:creationId xmlns:a16="http://schemas.microsoft.com/office/drawing/2014/main" id="{08AC7BC5-A4B9-4BAF-8599-3FBF718ACED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5" name="Espaço Reservado para Número de Slide 4">
            <a:extLst>
              <a:ext uri="{FF2B5EF4-FFF2-40B4-BE49-F238E27FC236}">
                <a16:creationId xmlns:a16="http://schemas.microsoft.com/office/drawing/2014/main" id="{1B9FE065-BF0E-4247-835C-E4DA37C97E0F}"/>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966B0CA9-991F-48D6-8F14-8287C17CA522}" type="slidenum">
              <a:rPr lang="pt-BR" smtClean="0"/>
              <a:pPr/>
              <a:t>‹#›</a:t>
            </a:fld>
            <a:endParaRPr lang="pt-BR" dirty="0"/>
          </a:p>
        </p:txBody>
      </p:sp>
    </p:spTree>
    <p:extLst>
      <p:ext uri="{BB962C8B-B14F-4D97-AF65-F5344CB8AC3E}">
        <p14:creationId xmlns:p14="http://schemas.microsoft.com/office/powerpoint/2010/main" val="3668408037"/>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Espaço Reservado para Cabeçalho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pt-BR" dirty="0"/>
          </a:p>
        </p:txBody>
      </p:sp>
      <p:sp>
        <p:nvSpPr>
          <p:cNvPr id="3" name="Espaço Reservado para Data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1820D135-1270-41BD-8A14-B5B3DA62A4B5}" type="datetimeFigureOut">
              <a:rPr lang="pt-BR" smtClean="0"/>
              <a:pPr/>
              <a:t>05/07/2020</a:t>
            </a:fld>
            <a:endParaRPr lang="pt-BR" dirty="0"/>
          </a:p>
        </p:txBody>
      </p:sp>
      <p:sp>
        <p:nvSpPr>
          <p:cNvPr id="4" name="Espaço Reservado para Imagem de Slide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pt-BR" dirty="0"/>
          </a:p>
        </p:txBody>
      </p:sp>
      <p:sp>
        <p:nvSpPr>
          <p:cNvPr id="5" name="Espaço Reservado para Anotações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pt-BR"/>
              <a:t>Clique para editar o texto mestre</a:t>
            </a:r>
          </a:p>
          <a:p>
            <a:pPr lvl="1"/>
            <a:r>
              <a:rPr lang="pt-BR"/>
              <a:t>Segundo nível</a:t>
            </a:r>
          </a:p>
          <a:p>
            <a:pPr lvl="2"/>
            <a:r>
              <a:rPr lang="pt-BR"/>
              <a:t>Terceiro nível</a:t>
            </a:r>
          </a:p>
          <a:p>
            <a:pPr lvl="3"/>
            <a:r>
              <a:rPr lang="pt-BR"/>
              <a:t>Quarto nível</a:t>
            </a:r>
          </a:p>
          <a:p>
            <a:pPr lvl="4"/>
            <a:r>
              <a:rPr lang="pt-BR"/>
              <a:t>Quinto nível</a:t>
            </a:r>
          </a:p>
        </p:txBody>
      </p:sp>
      <p:sp>
        <p:nvSpPr>
          <p:cNvPr id="6" name="Espaço Reservado para Rodapé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pt-BR" dirty="0"/>
          </a:p>
        </p:txBody>
      </p:sp>
      <p:sp>
        <p:nvSpPr>
          <p:cNvPr id="7" name="Espaço Reservado para Número de Slide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A9C31BF8-0EC7-40CB-89AF-7A4EB90D2C8E}" type="slidenum">
              <a:rPr lang="pt-BR" smtClean="0"/>
              <a:pPr/>
              <a:t>‹#›</a:t>
            </a:fld>
            <a:endParaRPr lang="pt-BR" dirty="0"/>
          </a:p>
        </p:txBody>
      </p:sp>
    </p:spTree>
    <p:extLst>
      <p:ext uri="{BB962C8B-B14F-4D97-AF65-F5344CB8AC3E}">
        <p14:creationId xmlns:p14="http://schemas.microsoft.com/office/powerpoint/2010/main" val="138149862"/>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s://www.intuvisiontech.com/solutions/covid-19" TargetMode="External"/><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https://www.altexsoft.com/blog/datascience/how-to-structure-data-science-team-key-models-and-roles/</a:t>
            </a:r>
          </a:p>
          <a:p>
            <a:r>
              <a:rPr lang="pt-BR" dirty="0"/>
              <a:t> </a:t>
            </a:r>
          </a:p>
        </p:txBody>
      </p:sp>
      <p:sp>
        <p:nvSpPr>
          <p:cNvPr id="4" name="Slide Number Placeholder 3"/>
          <p:cNvSpPr>
            <a:spLocks noGrp="1"/>
          </p:cNvSpPr>
          <p:nvPr>
            <p:ph type="sldNum" sz="quarter" idx="5"/>
          </p:nvPr>
        </p:nvSpPr>
        <p:spPr/>
        <p:txBody>
          <a:bodyPr/>
          <a:lstStyle/>
          <a:p>
            <a:fld id="{A9C31BF8-0EC7-40CB-89AF-7A4EB90D2C8E}" type="slidenum">
              <a:rPr lang="pt-BR" smtClean="0"/>
              <a:pPr/>
              <a:t>3</a:t>
            </a:fld>
            <a:endParaRPr lang="pt-BR" dirty="0"/>
          </a:p>
        </p:txBody>
      </p:sp>
    </p:spTree>
    <p:extLst>
      <p:ext uri="{BB962C8B-B14F-4D97-AF65-F5344CB8AC3E}">
        <p14:creationId xmlns:p14="http://schemas.microsoft.com/office/powerpoint/2010/main" val="327989805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55</a:t>
            </a:fld>
            <a:endParaRPr lang="pt-BR" dirty="0"/>
          </a:p>
        </p:txBody>
      </p:sp>
    </p:spTree>
    <p:extLst>
      <p:ext uri="{BB962C8B-B14F-4D97-AF65-F5344CB8AC3E}">
        <p14:creationId xmlns:p14="http://schemas.microsoft.com/office/powerpoint/2010/main" val="191613700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Referência: </a:t>
            </a:r>
            <a:r>
              <a:rPr lang="pt-BR" sz="1200" dirty="0"/>
              <a:t>https://www.altexsoft.com/blog/datascience/how-to-structure-data-science-team-key-models-and-roles/</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56</a:t>
            </a:fld>
            <a:endParaRPr lang="pt-BR" dirty="0"/>
          </a:p>
        </p:txBody>
      </p:sp>
    </p:spTree>
    <p:extLst>
      <p:ext uri="{BB962C8B-B14F-4D97-AF65-F5344CB8AC3E}">
        <p14:creationId xmlns:p14="http://schemas.microsoft.com/office/powerpoint/2010/main" val="180097896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sz="1200" b="1" dirty="0"/>
              <a:t>Nota: </a:t>
            </a:r>
            <a:r>
              <a:rPr lang="pt-BR" sz="1200" dirty="0"/>
              <a:t>O framework </a:t>
            </a:r>
            <a:r>
              <a:rPr lang="pt-BR" sz="1200" b="1" dirty="0"/>
              <a:t>OpenCV</a:t>
            </a:r>
            <a:r>
              <a:rPr lang="pt-BR" sz="1200" dirty="0"/>
              <a:t> possui a capacidade de identificação e recorte de face, realizando um pré-processamento para o modelo executar a predição.</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57</a:t>
            </a:fld>
            <a:endParaRPr lang="pt-BR" dirty="0"/>
          </a:p>
        </p:txBody>
      </p:sp>
    </p:spTree>
    <p:extLst>
      <p:ext uri="{BB962C8B-B14F-4D97-AF65-F5344CB8AC3E}">
        <p14:creationId xmlns:p14="http://schemas.microsoft.com/office/powerpoint/2010/main" val="207125656"/>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a:t>
            </a:r>
            <a:r>
              <a:rPr lang="pt-BR" dirty="0"/>
              <a:t> </a:t>
            </a:r>
            <a:r>
              <a:rPr lang="pt-BR" sz="1200" dirty="0">
                <a:hlinkClick r:id="rId3"/>
              </a:rPr>
              <a:t>https://www.intuvisiontech.com/solutions/covid-19</a:t>
            </a:r>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59</a:t>
            </a:fld>
            <a:endParaRPr lang="pt-BR" dirty="0"/>
          </a:p>
        </p:txBody>
      </p:sp>
    </p:spTree>
    <p:extLst>
      <p:ext uri="{BB962C8B-B14F-4D97-AF65-F5344CB8AC3E}">
        <p14:creationId xmlns:p14="http://schemas.microsoft.com/office/powerpoint/2010/main" val="339624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37</a:t>
            </a:fld>
            <a:endParaRPr lang="pt-BR" dirty="0"/>
          </a:p>
        </p:txBody>
      </p:sp>
    </p:spTree>
    <p:extLst>
      <p:ext uri="{BB962C8B-B14F-4D97-AF65-F5344CB8AC3E}">
        <p14:creationId xmlns:p14="http://schemas.microsoft.com/office/powerpoint/2010/main" val="412053887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pt-BR" noProof="0" dirty="0"/>
          </a:p>
        </p:txBody>
      </p:sp>
      <p:sp>
        <p:nvSpPr>
          <p:cNvPr id="4" name="Slide Number Placeholder 3"/>
          <p:cNvSpPr>
            <a:spLocks noGrp="1"/>
          </p:cNvSpPr>
          <p:nvPr>
            <p:ph type="sldNum" sz="quarter" idx="5"/>
          </p:nvPr>
        </p:nvSpPr>
        <p:spPr/>
        <p:txBody>
          <a:bodyPr/>
          <a:lstStyle/>
          <a:p>
            <a:fld id="{A9C31BF8-0EC7-40CB-89AF-7A4EB90D2C8E}" type="slidenum">
              <a:rPr lang="pt-BR" smtClean="0"/>
              <a:pPr/>
              <a:t>42</a:t>
            </a:fld>
            <a:endParaRPr lang="pt-BR" dirty="0"/>
          </a:p>
        </p:txBody>
      </p:sp>
    </p:spTree>
    <p:extLst>
      <p:ext uri="{BB962C8B-B14F-4D97-AF65-F5344CB8AC3E}">
        <p14:creationId xmlns:p14="http://schemas.microsoft.com/office/powerpoint/2010/main" val="221881947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noProof="0" dirty="0"/>
              <a:t>De uma maneira bem direta, podemos entender </a:t>
            </a:r>
            <a:r>
              <a:rPr lang="pt-BR" b="1" noProof="0" dirty="0"/>
              <a:t>regularização</a:t>
            </a:r>
            <a:r>
              <a:rPr lang="pt-BR" noProof="0" dirty="0"/>
              <a:t> como a inserção de bias (ou, viés) em um </a:t>
            </a:r>
            <a:r>
              <a:rPr lang="pt-BR" b="1" noProof="0" dirty="0"/>
              <a:t>modelo</a:t>
            </a:r>
            <a:r>
              <a:rPr lang="pt-BR" noProof="0" dirty="0"/>
              <a:t>. Ou em outras palavras, essa técnica reduz o sobreajuste dos dados, afim de diminuir a sua variância.</a:t>
            </a:r>
          </a:p>
        </p:txBody>
      </p:sp>
      <p:sp>
        <p:nvSpPr>
          <p:cNvPr id="4" name="Slide Number Placeholder 3"/>
          <p:cNvSpPr>
            <a:spLocks noGrp="1"/>
          </p:cNvSpPr>
          <p:nvPr>
            <p:ph type="sldNum" sz="quarter" idx="5"/>
          </p:nvPr>
        </p:nvSpPr>
        <p:spPr/>
        <p:txBody>
          <a:bodyPr/>
          <a:lstStyle/>
          <a:p>
            <a:fld id="{A9C31BF8-0EC7-40CB-89AF-7A4EB90D2C8E}" type="slidenum">
              <a:rPr lang="pt-BR" smtClean="0"/>
              <a:pPr/>
              <a:t>43</a:t>
            </a:fld>
            <a:endParaRPr lang="pt-BR" dirty="0"/>
          </a:p>
        </p:txBody>
      </p:sp>
    </p:spTree>
    <p:extLst>
      <p:ext uri="{BB962C8B-B14F-4D97-AF65-F5344CB8AC3E}">
        <p14:creationId xmlns:p14="http://schemas.microsoft.com/office/powerpoint/2010/main" val="941469467"/>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44</a:t>
            </a:fld>
            <a:endParaRPr lang="pt-BR" dirty="0"/>
          </a:p>
        </p:txBody>
      </p:sp>
    </p:spTree>
    <p:extLst>
      <p:ext uri="{BB962C8B-B14F-4D97-AF65-F5344CB8AC3E}">
        <p14:creationId xmlns:p14="http://schemas.microsoft.com/office/powerpoint/2010/main" val="2593229762"/>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45</a:t>
            </a:fld>
            <a:endParaRPr lang="pt-BR" dirty="0"/>
          </a:p>
        </p:txBody>
      </p:sp>
    </p:spTree>
    <p:extLst>
      <p:ext uri="{BB962C8B-B14F-4D97-AF65-F5344CB8AC3E}">
        <p14:creationId xmlns:p14="http://schemas.microsoft.com/office/powerpoint/2010/main" val="299040129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46</a:t>
            </a:fld>
            <a:endParaRPr lang="pt-BR" dirty="0"/>
          </a:p>
        </p:txBody>
      </p:sp>
    </p:spTree>
    <p:extLst>
      <p:ext uri="{BB962C8B-B14F-4D97-AF65-F5344CB8AC3E}">
        <p14:creationId xmlns:p14="http://schemas.microsoft.com/office/powerpoint/2010/main" val="2109689177"/>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cs typeface="Calibri"/>
            </a:endParaRPr>
          </a:p>
        </p:txBody>
      </p:sp>
      <p:sp>
        <p:nvSpPr>
          <p:cNvPr id="4" name="Slide Number Placeholder 3"/>
          <p:cNvSpPr>
            <a:spLocks noGrp="1"/>
          </p:cNvSpPr>
          <p:nvPr>
            <p:ph type="sldNum" sz="quarter" idx="5"/>
          </p:nvPr>
        </p:nvSpPr>
        <p:spPr/>
        <p:txBody>
          <a:bodyPr/>
          <a:lstStyle/>
          <a:p>
            <a:fld id="{A9C31BF8-0EC7-40CB-89AF-7A4EB90D2C8E}" type="slidenum">
              <a:rPr lang="pt-BR" smtClean="0"/>
              <a:pPr/>
              <a:t>47</a:t>
            </a:fld>
            <a:endParaRPr lang="pt-BR" dirty="0"/>
          </a:p>
        </p:txBody>
      </p:sp>
    </p:spTree>
    <p:extLst>
      <p:ext uri="{BB962C8B-B14F-4D97-AF65-F5344CB8AC3E}">
        <p14:creationId xmlns:p14="http://schemas.microsoft.com/office/powerpoint/2010/main" val="29276988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pt-BR" b="1" dirty="0"/>
              <a:t>Referências:</a:t>
            </a:r>
          </a:p>
          <a:p>
            <a:pPr marL="171450" indent="-171450">
              <a:buFontTx/>
              <a:buChar char="-"/>
            </a:pPr>
            <a:r>
              <a:rPr lang="pt-BR" b="0" dirty="0"/>
              <a:t>https://www.educba.com/machine-learning-methods/</a:t>
            </a:r>
          </a:p>
          <a:p>
            <a:pPr marL="171450" indent="-171450">
              <a:buFontTx/>
              <a:buChar char="-"/>
            </a:pPr>
            <a:r>
              <a:rPr lang="pt-BR" b="0" dirty="0"/>
              <a:t>https://www.educba.com/machine-learning-architecture/</a:t>
            </a:r>
          </a:p>
          <a:p>
            <a:pPr marL="171450" indent="-171450">
              <a:buFontTx/>
              <a:buChar char="-"/>
            </a:pPr>
            <a:r>
              <a:rPr lang="pt-BR" b="0" dirty="0"/>
              <a:t>https://www.educba.com/machine-learning-frameworks/</a:t>
            </a:r>
          </a:p>
          <a:p>
            <a:pPr marL="171450" indent="-171450">
              <a:buFontTx/>
              <a:buChar char="-"/>
            </a:pPr>
            <a:r>
              <a:rPr lang="pt-BR" b="0" dirty="0"/>
              <a:t>https://machinelearningmastery.com/steps-to-the-best-machine-learning-algorithm/</a:t>
            </a:r>
          </a:p>
          <a:p>
            <a:pPr marL="171450" indent="-171450">
              <a:buFontTx/>
              <a:buChar char="-"/>
            </a:pPr>
            <a:r>
              <a:rPr lang="pt-BR" b="0" dirty="0"/>
              <a:t>https://www.frontiersin.org/articles/10.3389/fninf.2015.00021/full</a:t>
            </a:r>
          </a:p>
        </p:txBody>
      </p:sp>
      <p:sp>
        <p:nvSpPr>
          <p:cNvPr id="4" name="Slide Number Placeholder 3"/>
          <p:cNvSpPr>
            <a:spLocks noGrp="1"/>
          </p:cNvSpPr>
          <p:nvPr>
            <p:ph type="sldNum" sz="quarter" idx="5"/>
          </p:nvPr>
        </p:nvSpPr>
        <p:spPr/>
        <p:txBody>
          <a:bodyPr/>
          <a:lstStyle/>
          <a:p>
            <a:fld id="{A9C31BF8-0EC7-40CB-89AF-7A4EB90D2C8E}" type="slidenum">
              <a:rPr lang="pt-BR" smtClean="0"/>
              <a:pPr/>
              <a:t>48</a:t>
            </a:fld>
            <a:endParaRPr lang="pt-BR" dirty="0"/>
          </a:p>
        </p:txBody>
      </p:sp>
    </p:spTree>
    <p:extLst>
      <p:ext uri="{BB962C8B-B14F-4D97-AF65-F5344CB8AC3E}">
        <p14:creationId xmlns:p14="http://schemas.microsoft.com/office/powerpoint/2010/main" val="375820639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67060341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370400094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Slide de Título">
    <p:spTree>
      <p:nvGrpSpPr>
        <p:cNvPr id="1" name=""/>
        <p:cNvGrpSpPr/>
        <p:nvPr/>
      </p:nvGrpSpPr>
      <p:grpSpPr>
        <a:xfrm>
          <a:off x="0" y="0"/>
          <a:ext cx="0" cy="0"/>
          <a:chOff x="0" y="0"/>
          <a:chExt cx="0" cy="0"/>
        </a:xfrm>
      </p:grpSpPr>
    </p:spTree>
    <p:extLst>
      <p:ext uri="{BB962C8B-B14F-4D97-AF65-F5344CB8AC3E}">
        <p14:creationId xmlns:p14="http://schemas.microsoft.com/office/powerpoint/2010/main" val="1254645961"/>
      </p:ext>
    </p:extLst>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2" name="Rectangle 1">
            <a:extLst>
              <a:ext uri="{FF2B5EF4-FFF2-40B4-BE49-F238E27FC236}">
                <a16:creationId xmlns:a16="http://schemas.microsoft.com/office/drawing/2014/main" id="{64EB0046-E308-4E16-A675-E3D297191010}"/>
              </a:ext>
            </a:extLst>
          </p:cNvPr>
          <p:cNvSpPr/>
          <p:nvPr userDrawn="1"/>
        </p:nvSpPr>
        <p:spPr>
          <a:xfrm>
            <a:off x="0" y="0"/>
            <a:ext cx="12192000" cy="118819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pic>
        <p:nvPicPr>
          <p:cNvPr id="4" name="Picture 3" descr="A close up of a sign&#10;&#10;Description automatically generated">
            <a:extLst>
              <a:ext uri="{FF2B5EF4-FFF2-40B4-BE49-F238E27FC236}">
                <a16:creationId xmlns:a16="http://schemas.microsoft.com/office/drawing/2014/main" id="{D73F671B-4A3D-42B4-9CAA-AB16E1C8C881}"/>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2748047865"/>
      </p:ext>
    </p:extLst>
  </p:cSld>
  <p:clrMap bg1="lt1" tx1="dk1" bg2="lt2" tx2="dk2" accent1="accent1" accent2="accent2" accent3="accent3" accent4="accent4" accent5="accent5" accent6="accent6" hlink="hlink" folHlink="folHlink"/>
  <p:sldLayoutIdLst>
    <p:sldLayoutId id="2147483651"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2" name="Retângulo 1">
            <a:extLst>
              <a:ext uri="{FF2B5EF4-FFF2-40B4-BE49-F238E27FC236}">
                <a16:creationId xmlns:a16="http://schemas.microsoft.com/office/drawing/2014/main" id="{5334EC60-A39B-4E05-8C93-2BCD38586D66}"/>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pic>
        <p:nvPicPr>
          <p:cNvPr id="17" name="Picture 16" descr="A close up of a sign&#10;&#10;Description automatically generated">
            <a:extLst>
              <a:ext uri="{FF2B5EF4-FFF2-40B4-BE49-F238E27FC236}">
                <a16:creationId xmlns:a16="http://schemas.microsoft.com/office/drawing/2014/main" id="{26D5B9F7-D9B8-4552-A8E2-279C065ACFE9}"/>
              </a:ext>
            </a:extLst>
          </p:cNvPr>
          <p:cNvPicPr>
            <a:picLocks noChangeAspect="1"/>
          </p:cNvPicPr>
          <p:nvPr userDrawn="1"/>
        </p:nvPicPr>
        <p:blipFill>
          <a:blip r:embed="rId3" cstate="print">
            <a:extLst>
              <a:ext uri="{28A0092B-C50C-407E-A947-70E740481C1C}">
                <a14:useLocalDpi xmlns:a14="http://schemas.microsoft.com/office/drawing/2010/main" val="0"/>
              </a:ext>
            </a:extLst>
          </a:blip>
          <a:stretch>
            <a:fillRect/>
          </a:stretch>
        </p:blipFill>
        <p:spPr>
          <a:xfrm>
            <a:off x="10073640" y="253733"/>
            <a:ext cx="1996440" cy="664016"/>
          </a:xfrm>
          <a:prstGeom prst="rect">
            <a:avLst/>
          </a:prstGeom>
        </p:spPr>
      </p:pic>
    </p:spTree>
    <p:extLst>
      <p:ext uri="{BB962C8B-B14F-4D97-AF65-F5344CB8AC3E}">
        <p14:creationId xmlns:p14="http://schemas.microsoft.com/office/powerpoint/2010/main" val="1038931235"/>
      </p:ext>
    </p:extLst>
  </p:cSld>
  <p:clrMap bg1="lt1" tx1="dk1" bg2="lt2" tx2="dk2" accent1="accent1" accent2="accent2" accent3="accent3" accent4="accent4" accent5="accent5" accent6="accent6" hlink="hlink" folHlink="folHlink"/>
  <p:sldLayoutIdLst>
    <p:sldLayoutId id="2147483653"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8" name="Retângulo 7">
            <a:extLst>
              <a:ext uri="{FF2B5EF4-FFF2-40B4-BE49-F238E27FC236}">
                <a16:creationId xmlns:a16="http://schemas.microsoft.com/office/drawing/2014/main" id="{A828098A-D6AF-47D7-9E8B-AC289B93477A}"/>
              </a:ext>
            </a:extLst>
          </p:cNvPr>
          <p:cNvSpPr>
            <a:spLocks noChangeAspect="1"/>
          </p:cNvSpPr>
          <p:nvPr userDrawn="1"/>
        </p:nvSpPr>
        <p:spPr>
          <a:xfrm>
            <a:off x="12531436" y="17749"/>
            <a:ext cx="900000" cy="900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027 </a:t>
            </a:r>
          </a:p>
          <a:p>
            <a:pPr algn="ctr"/>
            <a:r>
              <a:rPr lang="en-US" sz="1600" b="1" dirty="0"/>
              <a:t>G: 044</a:t>
            </a:r>
          </a:p>
          <a:p>
            <a:pPr algn="ctr"/>
            <a:r>
              <a:rPr lang="en-US" sz="1600" b="1" dirty="0"/>
              <a:t>B: 098</a:t>
            </a:r>
            <a:endParaRPr lang="pt-BR" sz="1600" b="1" dirty="0"/>
          </a:p>
        </p:txBody>
      </p:sp>
      <p:sp>
        <p:nvSpPr>
          <p:cNvPr id="9" name="Retângulo 8">
            <a:extLst>
              <a:ext uri="{FF2B5EF4-FFF2-40B4-BE49-F238E27FC236}">
                <a16:creationId xmlns:a16="http://schemas.microsoft.com/office/drawing/2014/main" id="{86DC847E-2163-4663-8A43-44176F3FA653}"/>
              </a:ext>
            </a:extLst>
          </p:cNvPr>
          <p:cNvSpPr>
            <a:spLocks noChangeAspect="1"/>
          </p:cNvSpPr>
          <p:nvPr userDrawn="1"/>
        </p:nvSpPr>
        <p:spPr>
          <a:xfrm>
            <a:off x="12531436" y="3558970"/>
            <a:ext cx="900000" cy="900000"/>
          </a:xfrm>
          <a:prstGeom prst="rect">
            <a:avLst/>
          </a:prstGeom>
          <a:solidFill>
            <a:srgbClr val="73737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115 </a:t>
            </a:r>
          </a:p>
          <a:p>
            <a:pPr algn="ctr"/>
            <a:r>
              <a:rPr lang="en-US" sz="1600" b="1" dirty="0"/>
              <a:t>G: 115</a:t>
            </a:r>
          </a:p>
          <a:p>
            <a:pPr algn="ctr"/>
            <a:r>
              <a:rPr lang="en-US" sz="1600" b="1" dirty="0"/>
              <a:t>B: 115</a:t>
            </a:r>
            <a:endParaRPr lang="pt-BR" sz="1600" b="1" dirty="0"/>
          </a:p>
        </p:txBody>
      </p:sp>
      <p:sp>
        <p:nvSpPr>
          <p:cNvPr id="10" name="Retângulo 9">
            <a:extLst>
              <a:ext uri="{FF2B5EF4-FFF2-40B4-BE49-F238E27FC236}">
                <a16:creationId xmlns:a16="http://schemas.microsoft.com/office/drawing/2014/main" id="{3DDD2990-640C-48C0-9A30-F34F09FDB932}"/>
              </a:ext>
            </a:extLst>
          </p:cNvPr>
          <p:cNvSpPr>
            <a:spLocks noChangeAspect="1"/>
          </p:cNvSpPr>
          <p:nvPr userDrawn="1"/>
        </p:nvSpPr>
        <p:spPr>
          <a:xfrm>
            <a:off x="12531436" y="4739377"/>
            <a:ext cx="900000" cy="900000"/>
          </a:xfrm>
          <a:prstGeom prst="rect">
            <a:avLst/>
          </a:prstGeom>
          <a:solidFill>
            <a:srgbClr val="A0A0A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160 </a:t>
            </a:r>
          </a:p>
          <a:p>
            <a:pPr algn="ctr"/>
            <a:r>
              <a:rPr lang="en-US" sz="1600" b="1" dirty="0"/>
              <a:t>G: 160</a:t>
            </a:r>
          </a:p>
          <a:p>
            <a:pPr algn="ctr"/>
            <a:r>
              <a:rPr lang="en-US" sz="1600" b="1" dirty="0"/>
              <a:t>B: 160</a:t>
            </a:r>
            <a:endParaRPr lang="pt-BR" sz="1600" b="1" dirty="0"/>
          </a:p>
        </p:txBody>
      </p:sp>
      <p:sp>
        <p:nvSpPr>
          <p:cNvPr id="11" name="Retângulo 10">
            <a:extLst>
              <a:ext uri="{FF2B5EF4-FFF2-40B4-BE49-F238E27FC236}">
                <a16:creationId xmlns:a16="http://schemas.microsoft.com/office/drawing/2014/main" id="{7E10A596-828F-4E16-B1BA-A98D5F25D8A2}"/>
              </a:ext>
            </a:extLst>
          </p:cNvPr>
          <p:cNvSpPr>
            <a:spLocks noChangeAspect="1"/>
          </p:cNvSpPr>
          <p:nvPr userDrawn="1"/>
        </p:nvSpPr>
        <p:spPr>
          <a:xfrm>
            <a:off x="12531436" y="5919784"/>
            <a:ext cx="900000" cy="900000"/>
          </a:xfrm>
          <a:prstGeom prst="rect">
            <a:avLst/>
          </a:prstGeom>
          <a:solidFill>
            <a:srgbClr val="CDCDCD"/>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205 </a:t>
            </a:r>
          </a:p>
          <a:p>
            <a:pPr algn="ctr"/>
            <a:r>
              <a:rPr lang="en-US" sz="1600" b="1" dirty="0">
                <a:solidFill>
                  <a:schemeClr val="tx1"/>
                </a:solidFill>
              </a:rPr>
              <a:t>G: 205</a:t>
            </a:r>
          </a:p>
          <a:p>
            <a:pPr algn="ctr"/>
            <a:r>
              <a:rPr lang="en-US" sz="1600" b="1" dirty="0">
                <a:solidFill>
                  <a:schemeClr val="tx1"/>
                </a:solidFill>
              </a:rPr>
              <a:t>B: 205</a:t>
            </a:r>
            <a:endParaRPr lang="pt-BR" sz="1600" b="1" dirty="0">
              <a:solidFill>
                <a:schemeClr val="tx1"/>
              </a:solidFill>
            </a:endParaRPr>
          </a:p>
        </p:txBody>
      </p:sp>
      <p:sp>
        <p:nvSpPr>
          <p:cNvPr id="12" name="Retângulo 11">
            <a:extLst>
              <a:ext uri="{FF2B5EF4-FFF2-40B4-BE49-F238E27FC236}">
                <a16:creationId xmlns:a16="http://schemas.microsoft.com/office/drawing/2014/main" id="{12B7208E-31A2-41A8-A5AB-47F269367C24}"/>
              </a:ext>
            </a:extLst>
          </p:cNvPr>
          <p:cNvSpPr>
            <a:spLocks noChangeAspect="1"/>
          </p:cNvSpPr>
          <p:nvPr userDrawn="1"/>
        </p:nvSpPr>
        <p:spPr>
          <a:xfrm>
            <a:off x="12531436" y="1198156"/>
            <a:ext cx="900000" cy="900000"/>
          </a:xfrm>
          <a:prstGeom prst="rect">
            <a:avLst/>
          </a:prstGeom>
          <a:solidFill>
            <a:srgbClr val="00A1D7"/>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t>R: 000 </a:t>
            </a:r>
          </a:p>
          <a:p>
            <a:pPr algn="ctr"/>
            <a:r>
              <a:rPr lang="en-US" sz="1600" b="1" dirty="0"/>
              <a:t>G: 161</a:t>
            </a:r>
          </a:p>
          <a:p>
            <a:pPr algn="ctr"/>
            <a:r>
              <a:rPr lang="en-US" sz="1600" b="1" dirty="0"/>
              <a:t>B: 215</a:t>
            </a:r>
            <a:endParaRPr lang="pt-BR" sz="1600" b="1" dirty="0"/>
          </a:p>
        </p:txBody>
      </p:sp>
      <p:sp>
        <p:nvSpPr>
          <p:cNvPr id="13" name="Retângulo 12">
            <a:extLst>
              <a:ext uri="{FF2B5EF4-FFF2-40B4-BE49-F238E27FC236}">
                <a16:creationId xmlns:a16="http://schemas.microsoft.com/office/drawing/2014/main" id="{6B0C24F7-7F69-4B70-9F40-4AEE70149CD1}"/>
              </a:ext>
            </a:extLst>
          </p:cNvPr>
          <p:cNvSpPr>
            <a:spLocks noChangeAspect="1"/>
          </p:cNvSpPr>
          <p:nvPr userDrawn="1"/>
        </p:nvSpPr>
        <p:spPr>
          <a:xfrm>
            <a:off x="12531436" y="2378563"/>
            <a:ext cx="900000" cy="900000"/>
          </a:xfrm>
          <a:prstGeom prst="rect">
            <a:avLst/>
          </a:prstGeom>
          <a:solidFill>
            <a:srgbClr val="A7E3D3"/>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r>
              <a:rPr lang="en-US" sz="1600" b="1" dirty="0">
                <a:solidFill>
                  <a:schemeClr val="tx1"/>
                </a:solidFill>
              </a:rPr>
              <a:t>R: 167</a:t>
            </a:r>
          </a:p>
          <a:p>
            <a:pPr algn="ctr"/>
            <a:r>
              <a:rPr lang="en-US" sz="1600" b="1" dirty="0">
                <a:solidFill>
                  <a:schemeClr val="tx1"/>
                </a:solidFill>
              </a:rPr>
              <a:t>G: 227</a:t>
            </a:r>
          </a:p>
          <a:p>
            <a:pPr algn="ctr"/>
            <a:r>
              <a:rPr lang="en-US" sz="1600" b="1" dirty="0">
                <a:solidFill>
                  <a:schemeClr val="tx1"/>
                </a:solidFill>
              </a:rPr>
              <a:t>B: 211</a:t>
            </a:r>
            <a:endParaRPr lang="pt-BR" sz="1600" b="1" dirty="0">
              <a:solidFill>
                <a:schemeClr val="tx1"/>
              </a:solidFill>
            </a:endParaRPr>
          </a:p>
        </p:txBody>
      </p:sp>
      <p:sp>
        <p:nvSpPr>
          <p:cNvPr id="14" name="Retângulo 1">
            <a:extLst>
              <a:ext uri="{FF2B5EF4-FFF2-40B4-BE49-F238E27FC236}">
                <a16:creationId xmlns:a16="http://schemas.microsoft.com/office/drawing/2014/main" id="{57F11C7B-FB85-4F49-A153-80D627D395DD}"/>
              </a:ext>
            </a:extLst>
          </p:cNvPr>
          <p:cNvSpPr/>
          <p:nvPr userDrawn="1"/>
        </p:nvSpPr>
        <p:spPr>
          <a:xfrm>
            <a:off x="0" y="0"/>
            <a:ext cx="12192000" cy="6858000"/>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pt-BR" dirty="0"/>
          </a:p>
        </p:txBody>
      </p:sp>
    </p:spTree>
    <p:extLst>
      <p:ext uri="{BB962C8B-B14F-4D97-AF65-F5344CB8AC3E}">
        <p14:creationId xmlns:p14="http://schemas.microsoft.com/office/powerpoint/2010/main" val="1143214059"/>
      </p:ext>
    </p:extLst>
  </p:cSld>
  <p:clrMap bg1="lt1" tx1="dk1" bg2="lt2" tx2="dk2" accent1="accent1" accent2="accent2" accent3="accent3" accent4="accent4" accent5="accent5" accent6="accent6" hlink="hlink" folHlink="folHlink"/>
  <p:sldLayoutIdLst>
    <p:sldLayoutId id="2147483655" r:id="rId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contato@leandrodaniel.com" TargetMode="External"/><Relationship Id="rId2" Type="http://schemas.openxmlformats.org/officeDocument/2006/relationships/hyperlink" Target="mailto:daniel.ferraz.campos@gmail.com" TargetMode="External"/><Relationship Id="rId1" Type="http://schemas.openxmlformats.org/officeDocument/2006/relationships/slideLayout" Target="../slideLayouts/slideLayout2.xml"/><Relationship Id="rId6" Type="http://schemas.openxmlformats.org/officeDocument/2006/relationships/hyperlink" Target="mailto:ygor_redesocial@hotmail.com" TargetMode="External"/><Relationship Id="rId5" Type="http://schemas.openxmlformats.org/officeDocument/2006/relationships/hyperlink" Target="https://github.com/ldaniel/Challenges-Requirements-Analytical-Projects/blob/master/rodrigo.goncalves@me.com" TargetMode="External"/><Relationship Id="rId4" Type="http://schemas.openxmlformats.org/officeDocument/2006/relationships/hyperlink" Target="https://github.com/ldaniel/Challenges-Requirements-Analytical-Projects/blob/master/ricardo.l.b.reis@gmail.com" TargetMode="Externa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image" Target="../media/image25.png"/><Relationship Id="rId1" Type="http://schemas.openxmlformats.org/officeDocument/2006/relationships/slideLayout" Target="../slideLayouts/slideLayout1.xml"/><Relationship Id="rId6" Type="http://schemas.openxmlformats.org/officeDocument/2006/relationships/image" Target="../media/image28.png"/><Relationship Id="rId5" Type="http://schemas.openxmlformats.org/officeDocument/2006/relationships/hyperlink" Target="https://www.who.int/emergencies/diseases/novel-coronavirus-2019/advice-for-public/when-and-how-to-use-masks" TargetMode="External"/><Relationship Id="rId4" Type="http://schemas.openxmlformats.org/officeDocument/2006/relationships/image" Target="../media/image27.png"/></Relationships>
</file>

<file path=ppt/slides/_rels/slide13.xml.rels><?xml version="1.0" encoding="UTF-8" standalone="yes"?>
<Relationships xmlns="http://schemas.openxmlformats.org/package/2006/relationships"><Relationship Id="rId3" Type="http://schemas.openxmlformats.org/officeDocument/2006/relationships/hyperlink" Target="https://g1.globo.com/sp/sao-paulo/noticia/2020/03/24/quarentena-passa-a-valer-nesta-terca-feira-em-sp-veja-o-que-funciona.ghtml" TargetMode="External"/><Relationship Id="rId7" Type="http://schemas.openxmlformats.org/officeDocument/2006/relationships/hyperlink" Target="https://www.who.int/csr/don/12-january-2020-novel-coronavirus-china/en/" TargetMode="External"/><Relationship Id="rId2" Type="http://schemas.openxmlformats.org/officeDocument/2006/relationships/hyperlink" Target="https://www.sanarmed.com/linha-do-tempo-do-coronavirus-no-brasil" TargetMode="External"/><Relationship Id="rId1" Type="http://schemas.openxmlformats.org/officeDocument/2006/relationships/slideLayout" Target="../slideLayouts/slideLayout1.xml"/><Relationship Id="rId6" Type="http://schemas.openxmlformats.org/officeDocument/2006/relationships/hyperlink" Target="https://covid.saude.gov.br/" TargetMode="External"/><Relationship Id="rId5" Type="http://schemas.openxmlformats.org/officeDocument/2006/relationships/hyperlink" Target="https://g1.globo.com/politica/noticia/2020/05/19/camara-aprova-uso-obrigatorio-de-mascara-em-todo-o-pais.ghtml" TargetMode="External"/><Relationship Id="rId4" Type="http://schemas.openxmlformats.org/officeDocument/2006/relationships/hyperlink" Target="https://noticias.uol.com.br/saude/ultimas-noticias/redacao/2020/05/04/sao-paulo-decreta-obrigatoriedade-do-uso-de-mascaras-em-todo-o-estado.htm" TargetMode="External"/></Relationships>
</file>

<file path=ppt/slides/_rels/slide14.xml.rels><?xml version="1.0" encoding="UTF-8" standalone="yes"?>
<Relationships xmlns="http://schemas.openxmlformats.org/package/2006/relationships"><Relationship Id="rId3" Type="http://schemas.openxmlformats.org/officeDocument/2006/relationships/hyperlink" Target="https://www.al.sp.gov.br/repositorio/legislacao/decreto/2020/decreto-64959-04.05.2020.html" TargetMode="External"/><Relationship Id="rId7" Type="http://schemas.openxmlformats.org/officeDocument/2006/relationships/image" Target="../media/image32.svg"/><Relationship Id="rId2" Type="http://schemas.openxmlformats.org/officeDocument/2006/relationships/hyperlink" Target="https://g1.globo.com/sp/sao-paulo/noticia/2020/05/05/decreto-que-determina-uso-de-mascaras-em-sp-estipula-multa-de-ate-r-276-mil-e-4-anos-de-prisao.ghtml" TargetMode="External"/><Relationship Id="rId1" Type="http://schemas.openxmlformats.org/officeDocument/2006/relationships/slideLayout" Target="../slideLayouts/slideLayout1.xml"/><Relationship Id="rId6" Type="http://schemas.openxmlformats.org/officeDocument/2006/relationships/image" Target="../media/image31.png"/><Relationship Id="rId5" Type="http://schemas.openxmlformats.org/officeDocument/2006/relationships/image" Target="../media/image30.svg"/><Relationship Id="rId4" Type="http://schemas.openxmlformats.org/officeDocument/2006/relationships/image" Target="../media/image29.png"/></Relationships>
</file>

<file path=ppt/slides/_rels/slide15.xml.rels><?xml version="1.0" encoding="UTF-8" standalone="yes"?>
<Relationships xmlns="http://schemas.openxmlformats.org/package/2006/relationships"><Relationship Id="rId3" Type="http://schemas.openxmlformats.org/officeDocument/2006/relationships/image" Target="../media/image34.svg"/><Relationship Id="rId2" Type="http://schemas.openxmlformats.org/officeDocument/2006/relationships/image" Target="../media/image3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hyperlink" Target="https://github.com/prajnasb/observations/tree/master/experiements/data" TargetMode="External"/><Relationship Id="rId1" Type="http://schemas.openxmlformats.org/officeDocument/2006/relationships/slideLayout" Target="../slideLayouts/slideLayout1.xml"/><Relationship Id="rId4" Type="http://schemas.openxmlformats.org/officeDocument/2006/relationships/image" Target="../media/image36.png"/></Relationships>
</file>

<file path=ppt/slides/_rels/slide25.xml.rels><?xml version="1.0" encoding="UTF-8" standalone="yes"?>
<Relationships xmlns="http://schemas.openxmlformats.org/package/2006/relationships"><Relationship Id="rId3" Type="http://schemas.openxmlformats.org/officeDocument/2006/relationships/image" Target="../media/image38.png"/><Relationship Id="rId7" Type="http://schemas.openxmlformats.org/officeDocument/2006/relationships/image" Target="../media/image42.png"/><Relationship Id="rId2" Type="http://schemas.openxmlformats.org/officeDocument/2006/relationships/image" Target="../media/image37.png"/><Relationship Id="rId1" Type="http://schemas.openxmlformats.org/officeDocument/2006/relationships/slideLayout" Target="../slideLayouts/slideLayout1.xml"/><Relationship Id="rId6" Type="http://schemas.openxmlformats.org/officeDocument/2006/relationships/image" Target="../media/image41.png"/><Relationship Id="rId5" Type="http://schemas.openxmlformats.org/officeDocument/2006/relationships/image" Target="../media/image40.png"/><Relationship Id="rId4" Type="http://schemas.openxmlformats.org/officeDocument/2006/relationships/image" Target="../media/image39.png"/></Relationships>
</file>

<file path=ppt/slides/_rels/slide26.xml.rels><?xml version="1.0" encoding="UTF-8" standalone="yes"?>
<Relationships xmlns="http://schemas.openxmlformats.org/package/2006/relationships"><Relationship Id="rId8" Type="http://schemas.openxmlformats.org/officeDocument/2006/relationships/hyperlink" Target="https://github.com/X-zhangyang/Real-World-Masked-Face-Dataset" TargetMode="External"/><Relationship Id="rId3" Type="http://schemas.openxmlformats.org/officeDocument/2006/relationships/image" Target="../media/image44.png"/><Relationship Id="rId7" Type="http://schemas.openxmlformats.org/officeDocument/2006/relationships/image" Target="../media/image48.png"/><Relationship Id="rId2" Type="http://schemas.openxmlformats.org/officeDocument/2006/relationships/image" Target="../media/image43.png"/><Relationship Id="rId1" Type="http://schemas.openxmlformats.org/officeDocument/2006/relationships/slideLayout" Target="../slideLayouts/slideLayout1.xml"/><Relationship Id="rId6" Type="http://schemas.openxmlformats.org/officeDocument/2006/relationships/image" Target="../media/image47.png"/><Relationship Id="rId11" Type="http://schemas.openxmlformats.org/officeDocument/2006/relationships/image" Target="../media/image49.png"/><Relationship Id="rId5" Type="http://schemas.openxmlformats.org/officeDocument/2006/relationships/image" Target="../media/image46.png"/><Relationship Id="rId10" Type="http://schemas.openxmlformats.org/officeDocument/2006/relationships/hyperlink" Target="https://arxiv.org/abs/2003.09093" TargetMode="External"/><Relationship Id="rId4" Type="http://schemas.openxmlformats.org/officeDocument/2006/relationships/image" Target="../media/image45.png"/><Relationship Id="rId9" Type="http://schemas.openxmlformats.org/officeDocument/2006/relationships/image" Target="../media/image35.png"/></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2" Type="http://schemas.openxmlformats.org/officeDocument/2006/relationships/image" Target="../media/image50.jpe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hyperlink" Target="https://www.linkedin.com/in/leandrodaniel/" TargetMode="External"/><Relationship Id="rId3" Type="http://schemas.openxmlformats.org/officeDocument/2006/relationships/image" Target="../media/image2.png"/><Relationship Id="rId7" Type="http://schemas.openxmlformats.org/officeDocument/2006/relationships/image" Target="../media/image5.pn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hyperlink" Target="https://github.com/ldaniel" TargetMode="External"/><Relationship Id="rId5" Type="http://schemas.openxmlformats.org/officeDocument/2006/relationships/image" Target="../media/image4.png"/><Relationship Id="rId10" Type="http://schemas.openxmlformats.org/officeDocument/2006/relationships/hyperlink" Target="https://www.kaggle.com/leandrodaniel" TargetMode="External"/><Relationship Id="rId4" Type="http://schemas.openxmlformats.org/officeDocument/2006/relationships/image" Target="../media/image3.png"/><Relationship Id="rId9" Type="http://schemas.openxmlformats.org/officeDocument/2006/relationships/image" Target="../media/image6.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image" Target="../media/image51.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1.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7.xml.rels><?xml version="1.0" encoding="UTF-8" standalone="yes"?>
<Relationships xmlns="http://schemas.openxmlformats.org/package/2006/relationships"><Relationship Id="rId8" Type="http://schemas.openxmlformats.org/officeDocument/2006/relationships/hyperlink" Target="https://www.eff.org/deeplinks/2020/06/ibm-amazon-end-and-pause-fr-programs-where-microsoft" TargetMode="External"/><Relationship Id="rId3" Type="http://schemas.openxmlformats.org/officeDocument/2006/relationships/image" Target="../media/image56.png"/><Relationship Id="rId7" Type="http://schemas.openxmlformats.org/officeDocument/2006/relationships/hyperlink" Target="https://www.washingtonpost.com/technology/2020/06/11/microsoft-facial-recognition/" TargetMode="External"/><Relationship Id="rId2" Type="http://schemas.openxmlformats.org/officeDocument/2006/relationships/notesSlide" Target="../notesSlides/notesSlide2.xml"/><Relationship Id="rId1" Type="http://schemas.openxmlformats.org/officeDocument/2006/relationships/slideLayout" Target="../slideLayouts/slideLayout1.xml"/><Relationship Id="rId6" Type="http://schemas.openxmlformats.org/officeDocument/2006/relationships/image" Target="../media/image59.jpeg"/><Relationship Id="rId5" Type="http://schemas.openxmlformats.org/officeDocument/2006/relationships/image" Target="../media/image58.jpeg"/><Relationship Id="rId4" Type="http://schemas.openxmlformats.org/officeDocument/2006/relationships/image" Target="../media/image57.jpeg"/><Relationship Id="rId9" Type="http://schemas.openxmlformats.org/officeDocument/2006/relationships/hyperlink" Target="https://www.fastcompany.com/90516450/ibm-microsoft-and-amazons-face-recognition-bans-dont-go-far-enough" TargetMode="External"/></Relationships>
</file>

<file path=ppt/slides/_rels/slide38.xml.rels><?xml version="1.0" encoding="UTF-8" standalone="yes"?>
<Relationships xmlns="http://schemas.openxmlformats.org/package/2006/relationships"><Relationship Id="rId3" Type="http://schemas.openxmlformats.org/officeDocument/2006/relationships/image" Target="../media/image60.png"/><Relationship Id="rId7" Type="http://schemas.openxmlformats.org/officeDocument/2006/relationships/image" Target="../media/image63.jpg"/><Relationship Id="rId2" Type="http://schemas.openxmlformats.org/officeDocument/2006/relationships/hyperlink" Target="https://amzn.to/3fYOfVU" TargetMode="External"/><Relationship Id="rId1" Type="http://schemas.openxmlformats.org/officeDocument/2006/relationships/slideLayout" Target="../slideLayouts/slideLayout1.xml"/><Relationship Id="rId6" Type="http://schemas.openxmlformats.org/officeDocument/2006/relationships/image" Target="../media/image62.jpg"/><Relationship Id="rId5" Type="http://schemas.openxmlformats.org/officeDocument/2006/relationships/hyperlink" Target="https://keras.io/about/" TargetMode="External"/><Relationship Id="rId4" Type="http://schemas.openxmlformats.org/officeDocument/2006/relationships/image" Target="../media/image61.png"/></Relationships>
</file>

<file path=ppt/slides/_rels/slide39.xml.rels><?xml version="1.0" encoding="UTF-8" standalone="yes"?>
<Relationships xmlns="http://schemas.openxmlformats.org/package/2006/relationships"><Relationship Id="rId2" Type="http://schemas.openxmlformats.org/officeDocument/2006/relationships/image" Target="../media/image64.pn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8.png"/><Relationship Id="rId7" Type="http://schemas.openxmlformats.org/officeDocument/2006/relationships/hyperlink" Target="https://www.linkedin.com/in/rodrigonca/" TargetMode="External"/><Relationship Id="rId2" Type="http://schemas.openxmlformats.org/officeDocument/2006/relationships/image" Target="../media/image7.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odriGonca" TargetMode="External"/><Relationship Id="rId4" Type="http://schemas.openxmlformats.org/officeDocument/2006/relationships/image" Target="../media/image4.png"/><Relationship Id="rId9" Type="http://schemas.openxmlformats.org/officeDocument/2006/relationships/hyperlink" Target="https://www.kaggle.com/rodrigonca" TargetMode="External"/></Relationships>
</file>

<file path=ppt/slides/_rels/slide40.xml.rels><?xml version="1.0" encoding="UTF-8" standalone="yes"?>
<Relationships xmlns="http://schemas.openxmlformats.org/package/2006/relationships"><Relationship Id="rId2" Type="http://schemas.openxmlformats.org/officeDocument/2006/relationships/image" Target="../media/image65.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2" Type="http://schemas.openxmlformats.org/officeDocument/2006/relationships/image" Target="../media/image66.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67.gif"/><Relationship Id="rId2" Type="http://schemas.openxmlformats.org/officeDocument/2006/relationships/notesSlide" Target="../notesSlides/notesSlide3.xml"/><Relationship Id="rId1" Type="http://schemas.openxmlformats.org/officeDocument/2006/relationships/slideLayout" Target="../slideLayouts/slideLayout1.xml"/><Relationship Id="rId4" Type="http://schemas.openxmlformats.org/officeDocument/2006/relationships/image" Target="../media/image68.png"/></Relationships>
</file>

<file path=ppt/slides/_rels/slide43.xml.rels><?xml version="1.0" encoding="UTF-8" standalone="yes"?>
<Relationships xmlns="http://schemas.openxmlformats.org/package/2006/relationships"><Relationship Id="rId3" Type="http://schemas.openxmlformats.org/officeDocument/2006/relationships/image" Target="../media/image69.png"/><Relationship Id="rId2" Type="http://schemas.openxmlformats.org/officeDocument/2006/relationships/notesSlide" Target="../notesSlides/notesSlide4.xml"/><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image" Target="../media/image70.png"/><Relationship Id="rId2" Type="http://schemas.openxmlformats.org/officeDocument/2006/relationships/notesSlide" Target="../notesSlides/notesSlide5.xml"/><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71.png"/><Relationship Id="rId2" Type="http://schemas.openxmlformats.org/officeDocument/2006/relationships/notesSlide" Target="../notesSlides/notesSlide6.xml"/><Relationship Id="rId1" Type="http://schemas.openxmlformats.org/officeDocument/2006/relationships/slideLayout" Target="../slideLayouts/slideLayout1.xml"/><Relationship Id="rId4" Type="http://schemas.openxmlformats.org/officeDocument/2006/relationships/image" Target="../media/image72.png"/></Relationships>
</file>

<file path=ppt/slides/_rels/slide46.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notesSlide" Target="../notesSlides/notesSlide7.xml"/><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48.xml.rels><?xml version="1.0" encoding="UTF-8" standalone="yes"?>
<Relationships xmlns="http://schemas.openxmlformats.org/package/2006/relationships"><Relationship Id="rId8" Type="http://schemas.openxmlformats.org/officeDocument/2006/relationships/image" Target="../media/image80.svg"/><Relationship Id="rId3" Type="http://schemas.openxmlformats.org/officeDocument/2006/relationships/image" Target="../media/image75.png"/><Relationship Id="rId7" Type="http://schemas.openxmlformats.org/officeDocument/2006/relationships/image" Target="../media/image79.png"/><Relationship Id="rId12" Type="http://schemas.openxmlformats.org/officeDocument/2006/relationships/image" Target="../media/image84.svg"/><Relationship Id="rId2" Type="http://schemas.openxmlformats.org/officeDocument/2006/relationships/notesSlide" Target="../notesSlides/notesSlide9.xml"/><Relationship Id="rId1" Type="http://schemas.openxmlformats.org/officeDocument/2006/relationships/slideLayout" Target="../slideLayouts/slideLayout1.xml"/><Relationship Id="rId6" Type="http://schemas.openxmlformats.org/officeDocument/2006/relationships/image" Target="../media/image78.svg"/><Relationship Id="rId11" Type="http://schemas.openxmlformats.org/officeDocument/2006/relationships/image" Target="../media/image83.png"/><Relationship Id="rId5" Type="http://schemas.openxmlformats.org/officeDocument/2006/relationships/image" Target="../media/image77.png"/><Relationship Id="rId10" Type="http://schemas.openxmlformats.org/officeDocument/2006/relationships/image" Target="../media/image82.svg"/><Relationship Id="rId4" Type="http://schemas.openxmlformats.org/officeDocument/2006/relationships/image" Target="../media/image76.svg"/><Relationship Id="rId9" Type="http://schemas.openxmlformats.org/officeDocument/2006/relationships/image" Target="../media/image81.png"/></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0.png"/><Relationship Id="rId7" Type="http://schemas.openxmlformats.org/officeDocument/2006/relationships/hyperlink" Target="https://www.linkedin.com/in/daniel-ferraz-de-campos/" TargetMode="External"/><Relationship Id="rId2" Type="http://schemas.openxmlformats.org/officeDocument/2006/relationships/image" Target="../media/image9.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DanielFCampos" TargetMode="External"/><Relationship Id="rId4" Type="http://schemas.openxmlformats.org/officeDocument/2006/relationships/image" Target="../media/image4.png"/><Relationship Id="rId9" Type="http://schemas.openxmlformats.org/officeDocument/2006/relationships/hyperlink" Target="https://www.kaggle.com/danielferrazcampos" TargetMode="External"/></Relationships>
</file>

<file path=ppt/slides/_rels/slide50.xml.rels><?xml version="1.0" encoding="UTF-8" standalone="yes"?>
<Relationships xmlns="http://schemas.openxmlformats.org/package/2006/relationships"><Relationship Id="rId3" Type="http://schemas.openxmlformats.org/officeDocument/2006/relationships/image" Target="../media/image86.png"/><Relationship Id="rId2" Type="http://schemas.openxmlformats.org/officeDocument/2006/relationships/image" Target="../media/image85.png"/><Relationship Id="rId1" Type="http://schemas.openxmlformats.org/officeDocument/2006/relationships/slideLayout" Target="../slideLayouts/slideLayout1.xml"/></Relationships>
</file>

<file path=ppt/slides/_rels/slide51.xml.rels><?xml version="1.0" encoding="UTF-8" standalone="yes"?>
<Relationships xmlns="http://schemas.openxmlformats.org/package/2006/relationships"><Relationship Id="rId3" Type="http://schemas.openxmlformats.org/officeDocument/2006/relationships/image" Target="../media/image88.png"/><Relationship Id="rId2" Type="http://schemas.openxmlformats.org/officeDocument/2006/relationships/image" Target="../media/image87.png"/><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3" Type="http://schemas.openxmlformats.org/officeDocument/2006/relationships/image" Target="../media/image90.png"/><Relationship Id="rId2" Type="http://schemas.openxmlformats.org/officeDocument/2006/relationships/image" Target="../media/image89.png"/><Relationship Id="rId1" Type="http://schemas.openxmlformats.org/officeDocument/2006/relationships/slideLayout" Target="../slideLayouts/slideLayout1.xml"/><Relationship Id="rId4" Type="http://schemas.openxmlformats.org/officeDocument/2006/relationships/image" Target="../media/image91.png"/></Relationships>
</file>

<file path=ppt/slides/_rels/slide53.xml.rels><?xml version="1.0" encoding="UTF-8" standalone="yes"?>
<Relationships xmlns="http://schemas.openxmlformats.org/package/2006/relationships"><Relationship Id="rId3" Type="http://schemas.openxmlformats.org/officeDocument/2006/relationships/image" Target="../media/image93.png"/><Relationship Id="rId2" Type="http://schemas.openxmlformats.org/officeDocument/2006/relationships/image" Target="../media/image92.png"/><Relationship Id="rId1" Type="http://schemas.openxmlformats.org/officeDocument/2006/relationships/slideLayout" Target="../slideLayouts/slideLayout1.xml"/><Relationship Id="rId6" Type="http://schemas.openxmlformats.org/officeDocument/2006/relationships/image" Target="../media/image96.png"/><Relationship Id="rId5" Type="http://schemas.openxmlformats.org/officeDocument/2006/relationships/image" Target="../media/image95.png"/><Relationship Id="rId4" Type="http://schemas.openxmlformats.org/officeDocument/2006/relationships/image" Target="../media/image94.png"/></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slideLayout" Target="../slideLayouts/slideLayout1.xml"/><Relationship Id="rId7" Type="http://schemas.openxmlformats.org/officeDocument/2006/relationships/image" Target="../media/image99.svg"/><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98.png"/><Relationship Id="rId5" Type="http://schemas.openxmlformats.org/officeDocument/2006/relationships/image" Target="../media/image97.png"/><Relationship Id="rId4" Type="http://schemas.openxmlformats.org/officeDocument/2006/relationships/notesSlide" Target="../notesSlides/notesSlide10.xml"/></Relationships>
</file>

<file path=ppt/slides/_rels/slide56.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98.png"/><Relationship Id="rId7"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1.xml"/><Relationship Id="rId6" Type="http://schemas.openxmlformats.org/officeDocument/2006/relationships/image" Target="../media/image3.png"/><Relationship Id="rId5" Type="http://schemas.openxmlformats.org/officeDocument/2006/relationships/image" Target="../media/image10.png"/><Relationship Id="rId4" Type="http://schemas.openxmlformats.org/officeDocument/2006/relationships/image" Target="../media/image99.svg"/><Relationship Id="rId9" Type="http://schemas.openxmlformats.org/officeDocument/2006/relationships/image" Target="../media/image14.png"/></Relationships>
</file>

<file path=ppt/slides/_rels/slide57.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8.png"/><Relationship Id="rId3" Type="http://schemas.openxmlformats.org/officeDocument/2006/relationships/image" Target="../media/image98.png"/><Relationship Id="rId7" Type="http://schemas.openxmlformats.org/officeDocument/2006/relationships/image" Target="../media/image102.png"/><Relationship Id="rId12" Type="http://schemas.openxmlformats.org/officeDocument/2006/relationships/image" Target="../media/image107.svg"/><Relationship Id="rId2" Type="http://schemas.openxmlformats.org/officeDocument/2006/relationships/notesSlide" Target="../notesSlides/notesSlide12.xml"/><Relationship Id="rId1" Type="http://schemas.openxmlformats.org/officeDocument/2006/relationships/slideLayout" Target="../slideLayouts/slideLayout1.xml"/><Relationship Id="rId6" Type="http://schemas.openxmlformats.org/officeDocument/2006/relationships/image" Target="../media/image101.svg"/><Relationship Id="rId11" Type="http://schemas.openxmlformats.org/officeDocument/2006/relationships/image" Target="../media/image106.png"/><Relationship Id="rId5" Type="http://schemas.openxmlformats.org/officeDocument/2006/relationships/image" Target="../media/image100.png"/><Relationship Id="rId15" Type="http://schemas.openxmlformats.org/officeDocument/2006/relationships/hyperlink" Target="https://www.scrum.org/resources/scrum-values-poster" TargetMode="External"/><Relationship Id="rId10" Type="http://schemas.openxmlformats.org/officeDocument/2006/relationships/image" Target="../media/image105.svg"/><Relationship Id="rId4" Type="http://schemas.openxmlformats.org/officeDocument/2006/relationships/image" Target="../media/image99.svg"/><Relationship Id="rId9" Type="http://schemas.openxmlformats.org/officeDocument/2006/relationships/image" Target="../media/image104.png"/><Relationship Id="rId14" Type="http://schemas.openxmlformats.org/officeDocument/2006/relationships/image" Target="../media/image109.svg"/></Relationships>
</file>

<file path=ppt/slides/_rels/slide58.xml.rels><?xml version="1.0" encoding="UTF-8" standalone="yes"?>
<Relationships xmlns="http://schemas.openxmlformats.org/package/2006/relationships"><Relationship Id="rId3" Type="http://schemas.openxmlformats.org/officeDocument/2006/relationships/hyperlink" Target="https://opencv.org/about/" TargetMode="External"/><Relationship Id="rId7" Type="http://schemas.openxmlformats.org/officeDocument/2006/relationships/hyperlink" Target="https://www.youtube.com/watch?v=rASfmIImRRU" TargetMode="External"/><Relationship Id="rId2" Type="http://schemas.openxmlformats.org/officeDocument/2006/relationships/slideLayout" Target="../slideLayouts/slideLayout1.xml"/><Relationship Id="rId1" Type="http://schemas.openxmlformats.org/officeDocument/2006/relationships/video" Target="https://www.youtube.com/embed/rASfmIImRRU?feature=oembed" TargetMode="External"/><Relationship Id="rId6" Type="http://schemas.openxmlformats.org/officeDocument/2006/relationships/image" Target="../media/image110.jpeg"/><Relationship Id="rId5" Type="http://schemas.openxmlformats.org/officeDocument/2006/relationships/hyperlink" Target="https://www.seeedstudio.com/Artificial-Intelligence/Machine-Learning-c-1220/Computer-Vision-c-1221.html" TargetMode="External"/><Relationship Id="rId4" Type="http://schemas.openxmlformats.org/officeDocument/2006/relationships/hyperlink" Target="https://g1.globo.com/sp/sao-paulo/noticia/2020/03/24/quarentena-passa-a-valer-nesta-terca-feira-em-sp-veja-o-que-funciona.ghtml"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111.png"/><Relationship Id="rId7" Type="http://schemas.openxmlformats.org/officeDocument/2006/relationships/image" Target="../media/image115.jpg"/><Relationship Id="rId2" Type="http://schemas.openxmlformats.org/officeDocument/2006/relationships/notesSlide" Target="../notesSlides/notesSlide13.xml"/><Relationship Id="rId1" Type="http://schemas.openxmlformats.org/officeDocument/2006/relationships/slideLayout" Target="../slideLayouts/slideLayout1.xml"/><Relationship Id="rId6" Type="http://schemas.openxmlformats.org/officeDocument/2006/relationships/image" Target="../media/image114.jpg"/><Relationship Id="rId5" Type="http://schemas.openxmlformats.org/officeDocument/2006/relationships/image" Target="../media/image113.jpg"/><Relationship Id="rId4" Type="http://schemas.openxmlformats.org/officeDocument/2006/relationships/image" Target="../media/image112.jpeg"/></Relationships>
</file>

<file path=ppt/slides/_rels/slide6.xml.rels><?xml version="1.0" encoding="UTF-8" standalone="yes"?>
<Relationships xmlns="http://schemas.openxmlformats.org/package/2006/relationships"><Relationship Id="rId8" Type="http://schemas.openxmlformats.org/officeDocument/2006/relationships/image" Target="../media/image6.png"/><Relationship Id="rId3" Type="http://schemas.openxmlformats.org/officeDocument/2006/relationships/image" Target="../media/image12.png"/><Relationship Id="rId7" Type="http://schemas.openxmlformats.org/officeDocument/2006/relationships/hyperlink" Target="https://www.linkedin.com/in/ricardobreis/" TargetMode="External"/><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hyperlink" Target="https://github.com/ricardobreis" TargetMode="External"/><Relationship Id="rId4" Type="http://schemas.openxmlformats.org/officeDocument/2006/relationships/image" Target="../media/image4.png"/><Relationship Id="rId9" Type="http://schemas.openxmlformats.org/officeDocument/2006/relationships/hyperlink" Target="https://www.kaggle.com/ricardobreis" TargetMode="External"/></Relationships>
</file>

<file path=ppt/slides/_rels/slide60.xml.rels><?xml version="1.0" encoding="UTF-8" standalone="yes"?>
<Relationships xmlns="http://schemas.openxmlformats.org/package/2006/relationships"><Relationship Id="rId3" Type="http://schemas.openxmlformats.org/officeDocument/2006/relationships/image" Target="../media/image117.png"/><Relationship Id="rId2" Type="http://schemas.openxmlformats.org/officeDocument/2006/relationships/image" Target="../media/image116.png"/><Relationship Id="rId1" Type="http://schemas.openxmlformats.org/officeDocument/2006/relationships/slideLayout" Target="../slideLayouts/slideLayout1.xml"/><Relationship Id="rId4" Type="http://schemas.openxmlformats.org/officeDocument/2006/relationships/image" Target="../media/image118.svg"/></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19.png"/><Relationship Id="rId1" Type="http://schemas.openxmlformats.org/officeDocument/2006/relationships/slideLayout" Target="../slideLayouts/slideLayout1.xml"/></Relationships>
</file>

<file path=ppt/slides/_rels/slide63.xml.rels><?xml version="1.0" encoding="UTF-8" standalone="yes"?>
<Relationships xmlns="http://schemas.openxmlformats.org/package/2006/relationships"><Relationship Id="rId3" Type="http://schemas.openxmlformats.org/officeDocument/2006/relationships/hyperlink" Target="https://g1.globo.com/sp/sao-paulo/noticia/2020/07/02/governo-de-sp-instala-camera-que-mede-temperatura-e-detecta-uso-de-mascara-em-estacao-de-se-do-metro.ghtml" TargetMode="External"/><Relationship Id="rId2" Type="http://schemas.openxmlformats.org/officeDocument/2006/relationships/image" Target="../media/image120.png"/><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8" Type="http://schemas.openxmlformats.org/officeDocument/2006/relationships/hyperlink" Target="https://www.kaggle.com/ygorlima1" TargetMode="External"/><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image" Target="../media/image11.png"/><Relationship Id="rId1" Type="http://schemas.openxmlformats.org/officeDocument/2006/relationships/slideLayout" Target="../slideLayouts/slideLayout1.xml"/><Relationship Id="rId6" Type="http://schemas.openxmlformats.org/officeDocument/2006/relationships/hyperlink" Target="https://www.linkedin.com/in/ygorlima1/" TargetMode="External"/><Relationship Id="rId5" Type="http://schemas.openxmlformats.org/officeDocument/2006/relationships/image" Target="../media/image5.png"/><Relationship Id="rId10" Type="http://schemas.openxmlformats.org/officeDocument/2006/relationships/image" Target="../media/image14.png"/><Relationship Id="rId4" Type="http://schemas.openxmlformats.org/officeDocument/2006/relationships/hyperlink" Target="https://github.com/ygorlima1" TargetMode="External"/><Relationship Id="rId9" Type="http://schemas.openxmlformats.org/officeDocument/2006/relationships/image" Target="../media/image13.png"/></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8" Type="http://schemas.openxmlformats.org/officeDocument/2006/relationships/image" Target="../media/image16.svg"/><Relationship Id="rId13" Type="http://schemas.openxmlformats.org/officeDocument/2006/relationships/image" Target="../media/image21.png"/><Relationship Id="rId3" Type="http://schemas.openxmlformats.org/officeDocument/2006/relationships/slide" Target="slide24.xml"/><Relationship Id="rId7" Type="http://schemas.openxmlformats.org/officeDocument/2006/relationships/image" Target="../media/image15.png"/><Relationship Id="rId12" Type="http://schemas.openxmlformats.org/officeDocument/2006/relationships/image" Target="../media/image20.svg"/><Relationship Id="rId2" Type="http://schemas.openxmlformats.org/officeDocument/2006/relationships/slide" Target="slide11.xml"/><Relationship Id="rId16" Type="http://schemas.openxmlformats.org/officeDocument/2006/relationships/image" Target="../media/image24.svg"/><Relationship Id="rId1" Type="http://schemas.openxmlformats.org/officeDocument/2006/relationships/slideLayout" Target="../slideLayouts/slideLayout1.xml"/><Relationship Id="rId6" Type="http://schemas.openxmlformats.org/officeDocument/2006/relationships/slide" Target="slide55.xml"/><Relationship Id="rId11" Type="http://schemas.openxmlformats.org/officeDocument/2006/relationships/image" Target="../media/image19.png"/><Relationship Id="rId5" Type="http://schemas.openxmlformats.org/officeDocument/2006/relationships/slide" Target="slide50.xml"/><Relationship Id="rId15" Type="http://schemas.openxmlformats.org/officeDocument/2006/relationships/image" Target="../media/image23.png"/><Relationship Id="rId10" Type="http://schemas.openxmlformats.org/officeDocument/2006/relationships/image" Target="../media/image18.svg"/><Relationship Id="rId4" Type="http://schemas.openxmlformats.org/officeDocument/2006/relationships/slide" Target="slide35.xml"/><Relationship Id="rId9" Type="http://schemas.openxmlformats.org/officeDocument/2006/relationships/image" Target="../media/image17.png"/><Relationship Id="rId14" Type="http://schemas.openxmlformats.org/officeDocument/2006/relationships/image" Target="../media/image22.sv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70F687BA-32A2-41BC-B72A-F28209A7F473}"/>
              </a:ext>
            </a:extLst>
          </p:cNvPr>
          <p:cNvSpPr/>
          <p:nvPr/>
        </p:nvSpPr>
        <p:spPr>
          <a:xfrm>
            <a:off x="0" y="892289"/>
            <a:ext cx="12192000" cy="3416320"/>
          </a:xfrm>
          <a:prstGeom prst="rect">
            <a:avLst/>
          </a:prstGeom>
        </p:spPr>
        <p:txBody>
          <a:bodyPr wrap="square">
            <a:spAutoFit/>
          </a:bodyPr>
          <a:lstStyle/>
          <a:p>
            <a:pPr algn="ctr"/>
            <a:r>
              <a:rPr lang="pt-BR" sz="4800" b="1" dirty="0">
                <a:solidFill>
                  <a:schemeClr val="bg1"/>
                </a:solidFill>
              </a:rPr>
              <a:t>Apresentação Grupo 1</a:t>
            </a:r>
          </a:p>
          <a:p>
            <a:endParaRPr lang="pt-BR" sz="3600" b="1" dirty="0">
              <a:solidFill>
                <a:schemeClr val="bg1"/>
              </a:solidFill>
            </a:endParaRPr>
          </a:p>
          <a:p>
            <a:pPr algn="ctr"/>
            <a:r>
              <a:rPr lang="pt-BR" sz="3600" b="1" dirty="0">
                <a:solidFill>
                  <a:schemeClr val="bg1"/>
                </a:solidFill>
              </a:rPr>
              <a:t>Título da Monografia: </a:t>
            </a:r>
          </a:p>
          <a:p>
            <a:pPr algn="ctr"/>
            <a:r>
              <a:rPr lang="pt-BR" sz="3600" dirty="0">
                <a:solidFill>
                  <a:schemeClr val="bg1"/>
                </a:solidFill>
              </a:rPr>
              <a:t>Modelo de Detecção do Uso de Máscaras </a:t>
            </a:r>
          </a:p>
          <a:p>
            <a:pPr algn="ctr"/>
            <a:r>
              <a:rPr lang="pt-BR" sz="3600" dirty="0">
                <a:solidFill>
                  <a:schemeClr val="bg1"/>
                </a:solidFill>
              </a:rPr>
              <a:t>Faciais Utilizando Deep Learning</a:t>
            </a:r>
          </a:p>
          <a:p>
            <a:pPr algn="ctr"/>
            <a:r>
              <a:rPr lang="pt-BR" sz="2000" dirty="0">
                <a:solidFill>
                  <a:schemeClr val="bg1"/>
                </a:solidFill>
              </a:rPr>
              <a:t>(Entrega 5 de 5)</a:t>
            </a:r>
          </a:p>
        </p:txBody>
      </p:sp>
      <p:sp>
        <p:nvSpPr>
          <p:cNvPr id="3" name="Retângulo 2">
            <a:extLst>
              <a:ext uri="{FF2B5EF4-FFF2-40B4-BE49-F238E27FC236}">
                <a16:creationId xmlns:a16="http://schemas.microsoft.com/office/drawing/2014/main" id="{94B768D7-96B0-41DF-9630-0D308384D261}"/>
              </a:ext>
            </a:extLst>
          </p:cNvPr>
          <p:cNvSpPr/>
          <p:nvPr/>
        </p:nvSpPr>
        <p:spPr>
          <a:xfrm>
            <a:off x="296005" y="4251638"/>
            <a:ext cx="11597457" cy="2281256"/>
          </a:xfrm>
          <a:prstGeom prst="rect">
            <a:avLst/>
          </a:prstGeom>
        </p:spPr>
        <p:txBody>
          <a:bodyPr wrap="square">
            <a:noAutofit/>
          </a:bodyPr>
          <a:lstStyle/>
          <a:p>
            <a:r>
              <a:rPr lang="pt-BR" sz="2200" b="1" dirty="0">
                <a:solidFill>
                  <a:schemeClr val="bg1"/>
                </a:solidFill>
                <a:latin typeface="Calibri (Body)"/>
                <a:ea typeface="Times New Roman" panose="02020603050405020304" pitchFamily="18" charset="0"/>
              </a:rPr>
              <a:t>Alunos</a:t>
            </a:r>
            <a:r>
              <a:rPr lang="pt-BR" sz="2200" dirty="0">
                <a:solidFill>
                  <a:schemeClr val="bg1"/>
                </a:solidFill>
                <a:latin typeface="Calibri (Body)"/>
                <a:ea typeface="Times New Roman" panose="02020603050405020304" pitchFamily="18" charset="0"/>
              </a:rPr>
              <a:t>:</a:t>
            </a:r>
          </a:p>
          <a:p>
            <a:r>
              <a:rPr lang="pt-BR" sz="2200" dirty="0">
                <a:solidFill>
                  <a:schemeClr val="bg1"/>
                </a:solidFill>
                <a:latin typeface="Calibri (Body)"/>
              </a:rPr>
              <a:t>Daniel Campos - matrícula: </a:t>
            </a:r>
            <a:r>
              <a:rPr lang="en-US" sz="2200" dirty="0">
                <a:solidFill>
                  <a:schemeClr val="bg1"/>
                </a:solidFill>
                <a:latin typeface="Calibri (Body)"/>
              </a:rPr>
              <a:t>A57635769</a:t>
            </a:r>
            <a:r>
              <a:rPr lang="pt-BR" sz="2200" dirty="0">
                <a:solidFill>
                  <a:schemeClr val="bg1"/>
                </a:solidFill>
                <a:latin typeface="Calibri (Body)"/>
              </a:rPr>
              <a:t> </a:t>
            </a:r>
            <a:r>
              <a:rPr lang="pt-BR" sz="2200" dirty="0">
                <a:solidFill>
                  <a:srgbClr val="00A1D7"/>
                </a:solidFill>
                <a:latin typeface="Calibri (Body)"/>
              </a:rPr>
              <a:t>(</a:t>
            </a:r>
            <a:r>
              <a:rPr lang="en-US" sz="2200" dirty="0">
                <a:solidFill>
                  <a:srgbClr val="00A1D7"/>
                </a:solidFill>
                <a:latin typeface="Calibri (Body)"/>
                <a:hlinkClick r:id="rId2">
                  <a:extLst>
                    <a:ext uri="{A12FA001-AC4F-418D-AE19-62706E023703}">
                      <ahyp:hlinkClr xmlns:ahyp="http://schemas.microsoft.com/office/drawing/2018/hyperlinkcolor" val="tx"/>
                    </a:ext>
                  </a:extLst>
                </a:hlinkClick>
              </a:rPr>
              <a:t>daniel.ferraz.campos@gmail.com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Leandro Daniel - matrícula: </a:t>
            </a:r>
            <a:r>
              <a:rPr lang="en-US" sz="2200" dirty="0">
                <a:solidFill>
                  <a:schemeClr val="bg1"/>
                </a:solidFill>
                <a:latin typeface="Calibri (Body)"/>
              </a:rPr>
              <a:t>A57622988</a:t>
            </a:r>
            <a:r>
              <a:rPr lang="pt-BR" sz="2200" dirty="0">
                <a:solidFill>
                  <a:schemeClr val="bg1"/>
                </a:solidFill>
                <a:latin typeface="Calibri (Body)"/>
              </a:rPr>
              <a:t> </a:t>
            </a:r>
            <a:r>
              <a:rPr lang="pt-BR" sz="2200" dirty="0">
                <a:solidFill>
                  <a:srgbClr val="00A1D7"/>
                </a:solidFill>
                <a:latin typeface="Calibri (Body)"/>
              </a:rPr>
              <a:t>(</a:t>
            </a:r>
            <a:r>
              <a:rPr lang="pt-BR" sz="2200" dirty="0">
                <a:solidFill>
                  <a:srgbClr val="00A1D7"/>
                </a:solidFill>
                <a:latin typeface="Calibri (Body)"/>
                <a:hlinkClick r:id="rId3">
                  <a:extLst>
                    <a:ext uri="{A12FA001-AC4F-418D-AE19-62706E023703}">
                      <ahyp:hlinkClr xmlns:ahyp="http://schemas.microsoft.com/office/drawing/2018/hyperlinkcolor" val="tx"/>
                    </a:ext>
                  </a:extLst>
                </a:hlinkClick>
              </a:rPr>
              <a:t>contato@leandrodaniel.com</a:t>
            </a:r>
            <a:r>
              <a:rPr lang="pt-BR"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Ricardo Reis - matrícula: A57590919 </a:t>
            </a:r>
            <a:r>
              <a:rPr lang="pt-BR" sz="2200" dirty="0">
                <a:solidFill>
                  <a:srgbClr val="00A1D7"/>
                </a:solidFill>
                <a:latin typeface="Calibri (Body)"/>
              </a:rPr>
              <a:t>(</a:t>
            </a:r>
            <a:r>
              <a:rPr lang="en-US" sz="2200" dirty="0">
                <a:solidFill>
                  <a:srgbClr val="00A1D7"/>
                </a:solidFill>
                <a:latin typeface="Calibri (Body)"/>
                <a:hlinkClick r:id="rId4">
                  <a:extLst>
                    <a:ext uri="{A12FA001-AC4F-418D-AE19-62706E023703}">
                      <ahyp:hlinkClr xmlns:ahyp="http://schemas.microsoft.com/office/drawing/2018/hyperlinkcolor" val="tx"/>
                    </a:ext>
                  </a:extLst>
                </a:hlinkClick>
              </a:rPr>
              <a:t>ricardo.l.b.reis@gmail.com</a:t>
            </a:r>
            <a:r>
              <a:rPr lang="en-US" sz="2200" dirty="0">
                <a:solidFill>
                  <a:srgbClr val="00A1D7"/>
                </a:solidFill>
                <a:latin typeface="Calibri (Body)"/>
              </a:rPr>
              <a:t>) </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rPr>
              <a:t>Rodrigo Gonçalves - matrícula: </a:t>
            </a:r>
            <a:r>
              <a:rPr lang="en-US" sz="2200" dirty="0">
                <a:solidFill>
                  <a:schemeClr val="bg1"/>
                </a:solidFill>
                <a:latin typeface="Calibri (Body)"/>
              </a:rPr>
              <a:t>A57566093 </a:t>
            </a:r>
            <a:r>
              <a:rPr lang="pt-BR" sz="2200" dirty="0">
                <a:solidFill>
                  <a:srgbClr val="00A1D7"/>
                </a:solidFill>
                <a:latin typeface="Calibri (Body)"/>
              </a:rPr>
              <a:t>(</a:t>
            </a:r>
            <a:r>
              <a:rPr lang="en-US" sz="2200" dirty="0">
                <a:solidFill>
                  <a:srgbClr val="00A1D7"/>
                </a:solidFill>
                <a:latin typeface="Calibri (Body)"/>
                <a:hlinkClick r:id="rId5">
                  <a:extLst>
                    <a:ext uri="{A12FA001-AC4F-418D-AE19-62706E023703}">
                      <ahyp:hlinkClr xmlns:ahyp="http://schemas.microsoft.com/office/drawing/2018/hyperlinkcolor" val="tx"/>
                    </a:ext>
                  </a:extLst>
                </a:hlinkClick>
              </a:rPr>
              <a:t>rodrigo.goncalves@me.com</a:t>
            </a:r>
            <a:r>
              <a:rPr lang="en-US" sz="2200" dirty="0">
                <a:solidFill>
                  <a:srgbClr val="00A1D7"/>
                </a:solidFill>
                <a:latin typeface="Calibri (Body)"/>
              </a:rPr>
              <a:t>)</a:t>
            </a:r>
            <a:endParaRPr lang="pt-BR" sz="2200" dirty="0">
              <a:solidFill>
                <a:srgbClr val="00A1D7"/>
              </a:solidFill>
              <a:latin typeface="Calibri (Body)"/>
              <a:ea typeface="Times New Roman" panose="02020603050405020304" pitchFamily="18" charset="0"/>
            </a:endParaRPr>
          </a:p>
          <a:p>
            <a:r>
              <a:rPr lang="pt-BR" sz="2200" dirty="0">
                <a:solidFill>
                  <a:schemeClr val="bg1"/>
                </a:solidFill>
                <a:latin typeface="Calibri (Body)"/>
                <a:ea typeface="Times New Roman" panose="02020603050405020304" pitchFamily="18" charset="0"/>
              </a:rPr>
              <a:t>Ygor </a:t>
            </a:r>
            <a:r>
              <a:rPr lang="pt-BR" sz="2200" dirty="0">
                <a:solidFill>
                  <a:schemeClr val="bg1"/>
                </a:solidFill>
                <a:latin typeface="Calibri (Body)"/>
              </a:rPr>
              <a:t>Lima - matrícula: </a:t>
            </a:r>
            <a:r>
              <a:rPr lang="en-US" sz="2200" dirty="0">
                <a:solidFill>
                  <a:schemeClr val="bg1"/>
                </a:solidFill>
                <a:latin typeface="Calibri (Body)"/>
              </a:rPr>
              <a:t>A57549661 </a:t>
            </a:r>
            <a:r>
              <a:rPr lang="pt-BR" sz="2200" dirty="0">
                <a:solidFill>
                  <a:srgbClr val="00A1D7"/>
                </a:solidFill>
                <a:latin typeface="Calibri (Body)"/>
              </a:rPr>
              <a:t>(</a:t>
            </a:r>
            <a:r>
              <a:rPr lang="en-US" sz="2200" dirty="0">
                <a:solidFill>
                  <a:srgbClr val="00A1D7"/>
                </a:solidFill>
                <a:latin typeface="Calibri (Body)"/>
                <a:hlinkClick r:id="rId6">
                  <a:extLst>
                    <a:ext uri="{A12FA001-AC4F-418D-AE19-62706E023703}">
                      <ahyp:hlinkClr xmlns:ahyp="http://schemas.microsoft.com/office/drawing/2018/hyperlinkcolor" val="tx"/>
                    </a:ext>
                  </a:extLst>
                </a:hlinkClick>
              </a:rPr>
              <a:t>ygor_redesocial@hotmail.com</a:t>
            </a:r>
            <a:r>
              <a:rPr lang="en-US" sz="2200" dirty="0">
                <a:solidFill>
                  <a:srgbClr val="00A1D7"/>
                </a:solidFill>
                <a:latin typeface="Calibri (Body)"/>
              </a:rPr>
              <a:t>)</a:t>
            </a:r>
            <a:br>
              <a:rPr lang="pt-BR" sz="2200" dirty="0">
                <a:solidFill>
                  <a:schemeClr val="bg1"/>
                </a:solidFill>
                <a:highlight>
                  <a:srgbClr val="FFFF00"/>
                </a:highlight>
                <a:latin typeface="Calibri (Body)"/>
                <a:ea typeface="Times New Roman" panose="02020603050405020304" pitchFamily="18" charset="0"/>
              </a:rPr>
            </a:br>
            <a:endParaRPr lang="pt-BR" sz="2200" dirty="0">
              <a:solidFill>
                <a:schemeClr val="bg1"/>
              </a:solidFill>
              <a:latin typeface="Calibri (Body)"/>
              <a:ea typeface="Times New Roman" panose="02020603050405020304" pitchFamily="18" charset="0"/>
            </a:endParaRPr>
          </a:p>
          <a:p>
            <a:endParaRPr lang="pt-BR" sz="2200" dirty="0">
              <a:solidFill>
                <a:schemeClr val="bg1"/>
              </a:solidFill>
              <a:latin typeface="Calibri (Body)"/>
            </a:endParaRPr>
          </a:p>
        </p:txBody>
      </p:sp>
    </p:spTree>
    <p:extLst>
      <p:ext uri="{BB962C8B-B14F-4D97-AF65-F5344CB8AC3E}">
        <p14:creationId xmlns:p14="http://schemas.microsoft.com/office/powerpoint/2010/main" val="679871842"/>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1</a:t>
            </a:r>
          </a:p>
          <a:p>
            <a:pPr algn="ctr"/>
            <a:r>
              <a:rPr lang="pt-BR" sz="2000" dirty="0">
                <a:solidFill>
                  <a:schemeClr val="bg1"/>
                </a:solidFill>
              </a:rPr>
              <a:t>(apresentada em 01/06/2020)</a:t>
            </a:r>
            <a:endParaRPr lang="pt-BR" sz="1400" dirty="0">
              <a:solidFill>
                <a:schemeClr val="bg1"/>
              </a:solidFill>
            </a:endParaRPr>
          </a:p>
        </p:txBody>
      </p:sp>
    </p:spTree>
    <p:extLst>
      <p:ext uri="{BB962C8B-B14F-4D97-AF65-F5344CB8AC3E}">
        <p14:creationId xmlns:p14="http://schemas.microsoft.com/office/powerpoint/2010/main" val="785643236"/>
      </p:ext>
    </p:extLst>
  </p:cSld>
  <p:clrMapOvr>
    <a:masterClrMapping/>
  </p:clrMapOvr>
  <p:transition spd="slow">
    <p:fade/>
  </p:transition>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176644" y="2016087"/>
            <a:ext cx="11919876" cy="4154984"/>
          </a:xfrm>
          <a:prstGeom prst="rect">
            <a:avLst/>
          </a:prstGeom>
          <a:noFill/>
          <a:ln>
            <a:noFill/>
          </a:ln>
        </p:spPr>
        <p:txBody>
          <a:bodyPr wrap="square" rtlCol="0">
            <a:spAutoFit/>
          </a:bodyPr>
          <a:lstStyle/>
          <a:p>
            <a:r>
              <a:rPr lang="pt-BR" sz="2200" dirty="0"/>
              <a:t>Vivemos tempos singulares, onde nossa sociedade enfrenta o desafio de combate e prevenção contra o crescente alastramento da COVID-19 em uma escala global. Deste desafiador contexto, emergem efeitos colaterais inéditos na era moderna, como o distanciamento social, dentre diversas mudanças de hábitos.</a:t>
            </a:r>
          </a:p>
          <a:p>
            <a:endParaRPr lang="pt-PT" sz="2200" dirty="0"/>
          </a:p>
          <a:p>
            <a:r>
              <a:rPr lang="pt-PT" sz="2200" dirty="0"/>
              <a:t>Com base nas evidências atuais, o vírus COVID-19 é transmitido entre pessoas através de contato próximo e gotículas</a:t>
            </a:r>
            <a:r>
              <a:rPr lang="pt-BR" sz="2200" dirty="0"/>
              <a:t>. Calcula-se que uma pessoa com infecção o transmita para de duas a quatro pessoas. </a:t>
            </a:r>
          </a:p>
          <a:p>
            <a:endParaRPr lang="pt-BR" sz="2200" dirty="0"/>
          </a:p>
          <a:p>
            <a:r>
              <a:rPr lang="pt-BR" sz="2200" dirty="0"/>
              <a:t>A Organização Mundial de Saúde (OMS) recomenda o uso de máscaras combinadas com a correta higiene frequente das mãos como parte da chamada EPI (Equipamento de Proteção Individual, do inglês PPE, ou Personal Protective Equipment), dentre outras orientações e recomendações.</a:t>
            </a:r>
          </a:p>
        </p:txBody>
      </p:sp>
      <p:sp>
        <p:nvSpPr>
          <p:cNvPr id="7" name="Retângulo 4">
            <a:extLst>
              <a:ext uri="{FF2B5EF4-FFF2-40B4-BE49-F238E27FC236}">
                <a16:creationId xmlns:a16="http://schemas.microsoft.com/office/drawing/2014/main" id="{F98E677B-3EA7-49FD-AAB2-91F960419DA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spTree>
    <p:extLst>
      <p:ext uri="{BB962C8B-B14F-4D97-AF65-F5344CB8AC3E}">
        <p14:creationId xmlns:p14="http://schemas.microsoft.com/office/powerpoint/2010/main" val="351260889"/>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
        <p:nvSpPr>
          <p:cNvPr id="14" name="CaixaDeTexto 5">
            <a:extLst>
              <a:ext uri="{FF2B5EF4-FFF2-40B4-BE49-F238E27FC236}">
                <a16:creationId xmlns:a16="http://schemas.microsoft.com/office/drawing/2014/main" id="{07CA8BF6-9A49-441F-836D-9072850A59D4}"/>
              </a:ext>
            </a:extLst>
          </p:cNvPr>
          <p:cNvSpPr txBox="1"/>
          <p:nvPr/>
        </p:nvSpPr>
        <p:spPr>
          <a:xfrm>
            <a:off x="176644" y="2016087"/>
            <a:ext cx="3251748" cy="4154984"/>
          </a:xfrm>
          <a:prstGeom prst="rect">
            <a:avLst/>
          </a:prstGeom>
          <a:noFill/>
          <a:ln>
            <a:noFill/>
          </a:ln>
        </p:spPr>
        <p:txBody>
          <a:bodyPr wrap="square" rtlCol="0">
            <a:spAutoFit/>
          </a:bodyPr>
          <a:lstStyle/>
          <a:p>
            <a:r>
              <a:rPr lang="pt-BR" sz="2200" dirty="0"/>
              <a:t>A Organização Mundial de Saúde disponibiliza uma série de orientações e guias para o uso correto das máscaras, bem com seu descarte e combinação com procedimentos de lavagem das mãos, como uma das medidas possíveis de contenção do alastramento da </a:t>
            </a:r>
          </a:p>
          <a:p>
            <a:r>
              <a:rPr lang="pt-BR" sz="2200" dirty="0"/>
              <a:t>COVID-19.</a:t>
            </a:r>
          </a:p>
        </p:txBody>
      </p:sp>
      <p:pic>
        <p:nvPicPr>
          <p:cNvPr id="15" name="Picture 14" descr="A screenshot of a cell phone&#10;&#10;Description automatically generated">
            <a:extLst>
              <a:ext uri="{FF2B5EF4-FFF2-40B4-BE49-F238E27FC236}">
                <a16:creationId xmlns:a16="http://schemas.microsoft.com/office/drawing/2014/main" id="{2F22A74C-3364-4DD1-BBA7-38E977DAC637}"/>
              </a:ext>
            </a:extLst>
          </p:cNvPr>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9289299" y="2010337"/>
            <a:ext cx="2807221" cy="3967660"/>
          </a:xfrm>
          <a:prstGeom prst="rect">
            <a:avLst/>
          </a:prstGeom>
        </p:spPr>
      </p:pic>
      <p:pic>
        <p:nvPicPr>
          <p:cNvPr id="16" name="Picture 15">
            <a:extLst>
              <a:ext uri="{FF2B5EF4-FFF2-40B4-BE49-F238E27FC236}">
                <a16:creationId xmlns:a16="http://schemas.microsoft.com/office/drawing/2014/main" id="{B1A27C00-ABA4-4EE5-95D2-97D339292616}"/>
              </a:ext>
            </a:extLst>
          </p:cNvPr>
          <p:cNvPicPr>
            <a:picLocks noChangeAspect="1"/>
          </p:cNvPicPr>
          <p:nvPr/>
        </p:nvPicPr>
        <p:blipFill>
          <a:blip r:embed="rId3" cstate="print"/>
          <a:stretch>
            <a:fillRect/>
          </a:stretch>
        </p:blipFill>
        <p:spPr>
          <a:xfrm>
            <a:off x="6420744" y="2010337"/>
            <a:ext cx="2794669" cy="3967660"/>
          </a:xfrm>
          <a:prstGeom prst="rect">
            <a:avLst/>
          </a:prstGeom>
        </p:spPr>
      </p:pic>
      <p:pic>
        <p:nvPicPr>
          <p:cNvPr id="17" name="Picture 16">
            <a:extLst>
              <a:ext uri="{FF2B5EF4-FFF2-40B4-BE49-F238E27FC236}">
                <a16:creationId xmlns:a16="http://schemas.microsoft.com/office/drawing/2014/main" id="{D6CEEE49-8720-460A-9FA7-E01A051D6D3D}"/>
              </a:ext>
            </a:extLst>
          </p:cNvPr>
          <p:cNvPicPr>
            <a:picLocks noChangeAspect="1"/>
          </p:cNvPicPr>
          <p:nvPr/>
        </p:nvPicPr>
        <p:blipFill>
          <a:blip r:embed="rId4" cstate="print"/>
          <a:stretch>
            <a:fillRect/>
          </a:stretch>
        </p:blipFill>
        <p:spPr>
          <a:xfrm>
            <a:off x="3519659" y="2010337"/>
            <a:ext cx="2827198" cy="3967660"/>
          </a:xfrm>
          <a:prstGeom prst="rect">
            <a:avLst/>
          </a:prstGeom>
        </p:spPr>
      </p:pic>
      <p:sp>
        <p:nvSpPr>
          <p:cNvPr id="18" name="CaixaDeTexto 5">
            <a:extLst>
              <a:ext uri="{FF2B5EF4-FFF2-40B4-BE49-F238E27FC236}">
                <a16:creationId xmlns:a16="http://schemas.microsoft.com/office/drawing/2014/main" id="{E05EE9CB-CEAD-49FB-B917-F3911C866716}"/>
              </a:ext>
            </a:extLst>
          </p:cNvPr>
          <p:cNvSpPr txBox="1"/>
          <p:nvPr/>
        </p:nvSpPr>
        <p:spPr>
          <a:xfrm>
            <a:off x="176644" y="6220657"/>
            <a:ext cx="11867132" cy="577081"/>
          </a:xfrm>
          <a:prstGeom prst="rect">
            <a:avLst/>
          </a:prstGeom>
          <a:noFill/>
          <a:ln>
            <a:noFill/>
          </a:ln>
        </p:spPr>
        <p:txBody>
          <a:bodyPr wrap="square" rtlCol="0">
            <a:spAutoFit/>
          </a:bodyPr>
          <a:lstStyle/>
          <a:p>
            <a:r>
              <a:rPr lang="pt-BR" sz="1050" b="1" i="1" dirty="0"/>
              <a:t>Fonte(s) e URL(s) utilizada(s) em 24/05/2020:</a:t>
            </a:r>
          </a:p>
          <a:p>
            <a:r>
              <a:rPr lang="en-US" sz="1050" dirty="0"/>
              <a:t>Coronavirus disease (COVID-19) advice for the public: When and how to use masks</a:t>
            </a:r>
            <a:br>
              <a:rPr lang="en-US" sz="1050" dirty="0"/>
            </a:br>
            <a:r>
              <a:rPr lang="pt-BR" sz="1050" i="1" dirty="0">
                <a:hlinkClick r:id="rId5"/>
              </a:rPr>
              <a:t>https://www.who.int/emergencies/diseases/novel-coronavirus-2019/advice-for-public/when-and-how-to-use-masks</a:t>
            </a:r>
            <a:r>
              <a:rPr lang="pt-BR" sz="1050" i="1" dirty="0"/>
              <a:t> </a:t>
            </a:r>
          </a:p>
        </p:txBody>
      </p:sp>
      <p:cxnSp>
        <p:nvCxnSpPr>
          <p:cNvPr id="19" name="Straight Connector 18">
            <a:extLst>
              <a:ext uri="{FF2B5EF4-FFF2-40B4-BE49-F238E27FC236}">
                <a16:creationId xmlns:a16="http://schemas.microsoft.com/office/drawing/2014/main" id="{5E198959-BDE7-4419-BDC5-99C20E0B5EC8}"/>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pic>
        <p:nvPicPr>
          <p:cNvPr id="3" name="Picture 2">
            <a:extLst>
              <a:ext uri="{FF2B5EF4-FFF2-40B4-BE49-F238E27FC236}">
                <a16:creationId xmlns:a16="http://schemas.microsoft.com/office/drawing/2014/main" id="{36078AE8-5334-447D-AD43-BB3AF83E359B}"/>
              </a:ext>
            </a:extLst>
          </p:cNvPr>
          <p:cNvPicPr>
            <a:picLocks noChangeAspect="1"/>
          </p:cNvPicPr>
          <p:nvPr/>
        </p:nvPicPr>
        <p:blipFill>
          <a:blip r:embed="rId6" cstate="print"/>
          <a:stretch>
            <a:fillRect/>
          </a:stretch>
        </p:blipFill>
        <p:spPr>
          <a:xfrm>
            <a:off x="10061804" y="6171071"/>
            <a:ext cx="2034716" cy="624894"/>
          </a:xfrm>
          <a:prstGeom prst="rect">
            <a:avLst/>
          </a:prstGeom>
        </p:spPr>
      </p:pic>
    </p:spTree>
    <p:extLst>
      <p:ext uri="{BB962C8B-B14F-4D97-AF65-F5344CB8AC3E}">
        <p14:creationId xmlns:p14="http://schemas.microsoft.com/office/powerpoint/2010/main" val="3921174963"/>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12" name="Straight Connector 111">
            <a:extLst>
              <a:ext uri="{FF2B5EF4-FFF2-40B4-BE49-F238E27FC236}">
                <a16:creationId xmlns:a16="http://schemas.microsoft.com/office/drawing/2014/main" id="{BBADFCC0-EB87-4B33-B1E3-127EC200FAE2}"/>
              </a:ext>
            </a:extLst>
          </p:cNvPr>
          <p:cNvCxnSpPr>
            <a:cxnSpLocks/>
            <a:stCxn id="113" idx="0"/>
          </p:cNvCxnSpPr>
          <p:nvPr/>
        </p:nvCxnSpPr>
        <p:spPr>
          <a:xfrm flipV="1">
            <a:off x="3316622" y="3663329"/>
            <a:ext cx="0" cy="1175078"/>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53" name="Straight Connector 152">
            <a:extLst>
              <a:ext uri="{FF2B5EF4-FFF2-40B4-BE49-F238E27FC236}">
                <a16:creationId xmlns:a16="http://schemas.microsoft.com/office/drawing/2014/main" id="{90CCEECD-D9A2-4844-9E05-C31683BCE8DA}"/>
              </a:ext>
            </a:extLst>
          </p:cNvPr>
          <p:cNvCxnSpPr>
            <a:cxnSpLocks/>
          </p:cNvCxnSpPr>
          <p:nvPr/>
        </p:nvCxnSpPr>
        <p:spPr>
          <a:xfrm flipV="1">
            <a:off x="2507799" y="2539269"/>
            <a:ext cx="0" cy="145230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8" name="Straight Connector 117">
            <a:extLst>
              <a:ext uri="{FF2B5EF4-FFF2-40B4-BE49-F238E27FC236}">
                <a16:creationId xmlns:a16="http://schemas.microsoft.com/office/drawing/2014/main" id="{CE2797D0-1D32-4DAA-9B9E-317E500836D9}"/>
              </a:ext>
            </a:extLst>
          </p:cNvPr>
          <p:cNvCxnSpPr>
            <a:cxnSpLocks/>
          </p:cNvCxnSpPr>
          <p:nvPr/>
        </p:nvCxnSpPr>
        <p:spPr>
          <a:xfrm flipV="1">
            <a:off x="8998476" y="2728132"/>
            <a:ext cx="0" cy="2261075"/>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97" name="Straight Connector 96">
            <a:extLst>
              <a:ext uri="{FF2B5EF4-FFF2-40B4-BE49-F238E27FC236}">
                <a16:creationId xmlns:a16="http://schemas.microsoft.com/office/drawing/2014/main" id="{0BEC07D7-3227-445D-B866-AAE84F38C61D}"/>
              </a:ext>
            </a:extLst>
          </p:cNvPr>
          <p:cNvCxnSpPr>
            <a:cxnSpLocks/>
          </p:cNvCxnSpPr>
          <p:nvPr/>
        </p:nvCxnSpPr>
        <p:spPr>
          <a:xfrm flipV="1">
            <a:off x="5753396" y="2731282"/>
            <a:ext cx="249" cy="2165631"/>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11" name="Straight Connector 110">
            <a:extLst>
              <a:ext uri="{FF2B5EF4-FFF2-40B4-BE49-F238E27FC236}">
                <a16:creationId xmlns:a16="http://schemas.microsoft.com/office/drawing/2014/main" id="{7DD6BB29-D712-4301-B328-B1ECA188EDCB}"/>
              </a:ext>
            </a:extLst>
          </p:cNvPr>
          <p:cNvCxnSpPr>
            <a:cxnSpLocks/>
          </p:cNvCxnSpPr>
          <p:nvPr/>
        </p:nvCxnSpPr>
        <p:spPr>
          <a:xfrm flipV="1">
            <a:off x="4946883" y="3352660"/>
            <a:ext cx="0" cy="161165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37" name="Straight Connector 136">
            <a:extLst>
              <a:ext uri="{FF2B5EF4-FFF2-40B4-BE49-F238E27FC236}">
                <a16:creationId xmlns:a16="http://schemas.microsoft.com/office/drawing/2014/main" id="{9583CB98-414A-4973-A053-0DA9A7EBF6E5}"/>
              </a:ext>
            </a:extLst>
          </p:cNvPr>
          <p:cNvCxnSpPr>
            <a:cxnSpLocks/>
            <a:stCxn id="158" idx="0"/>
          </p:cNvCxnSpPr>
          <p:nvPr/>
        </p:nvCxnSpPr>
        <p:spPr>
          <a:xfrm flipH="1" flipV="1">
            <a:off x="4151217" y="2731283"/>
            <a:ext cx="4754" cy="2171132"/>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83" name="Straight Connector 82">
            <a:extLst>
              <a:ext uri="{FF2B5EF4-FFF2-40B4-BE49-F238E27FC236}">
                <a16:creationId xmlns:a16="http://schemas.microsoft.com/office/drawing/2014/main" id="{D2BB6D3C-AC2E-447F-96E3-7559E90478C4}"/>
              </a:ext>
            </a:extLst>
          </p:cNvPr>
          <p:cNvCxnSpPr/>
          <p:nvPr/>
        </p:nvCxnSpPr>
        <p:spPr>
          <a:xfrm>
            <a:off x="1696294" y="4966423"/>
            <a:ext cx="9736242" cy="0"/>
          </a:xfrm>
          <a:prstGeom prst="line">
            <a:avLst/>
          </a:prstGeom>
          <a:ln/>
        </p:spPr>
        <p:style>
          <a:lnRef idx="2">
            <a:schemeClr val="accent1">
              <a:shade val="50000"/>
            </a:schemeClr>
          </a:lnRef>
          <a:fillRef idx="1">
            <a:schemeClr val="accent1"/>
          </a:fillRef>
          <a:effectRef idx="0">
            <a:schemeClr val="accent1"/>
          </a:effectRef>
          <a:fontRef idx="minor">
            <a:schemeClr val="lt1"/>
          </a:fontRef>
        </p:style>
      </p:cxnSp>
      <p:cxnSp>
        <p:nvCxnSpPr>
          <p:cNvPr id="85" name="Straight Connector 84">
            <a:extLst>
              <a:ext uri="{FF2B5EF4-FFF2-40B4-BE49-F238E27FC236}">
                <a16:creationId xmlns:a16="http://schemas.microsoft.com/office/drawing/2014/main" id="{BA61902F-AEBD-4512-BCA0-F505437641C0}"/>
              </a:ext>
            </a:extLst>
          </p:cNvPr>
          <p:cNvCxnSpPr>
            <a:cxnSpLocks/>
            <a:stCxn id="86" idx="0"/>
          </p:cNvCxnSpPr>
          <p:nvPr/>
        </p:nvCxnSpPr>
        <p:spPr>
          <a:xfrm flipV="1">
            <a:off x="1696294" y="2656891"/>
            <a:ext cx="0" cy="218151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86" name="Oval 85">
            <a:extLst>
              <a:ext uri="{FF2B5EF4-FFF2-40B4-BE49-F238E27FC236}">
                <a16:creationId xmlns:a16="http://schemas.microsoft.com/office/drawing/2014/main" id="{1AEC6ECF-0C27-451B-AC63-12BACD6273BD}"/>
              </a:ext>
            </a:extLst>
          </p:cNvPr>
          <p:cNvSpPr/>
          <p:nvPr/>
        </p:nvSpPr>
        <p:spPr>
          <a:xfrm>
            <a:off x="1568278"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88" name="Straight Connector 87">
            <a:extLst>
              <a:ext uri="{FF2B5EF4-FFF2-40B4-BE49-F238E27FC236}">
                <a16:creationId xmlns:a16="http://schemas.microsoft.com/office/drawing/2014/main" id="{DC33FE35-96BB-4AA0-BC9F-E49B0B2395AA}"/>
              </a:ext>
            </a:extLst>
          </p:cNvPr>
          <p:cNvCxnSpPr>
            <a:cxnSpLocks/>
          </p:cNvCxnSpPr>
          <p:nvPr userDrawn="1"/>
        </p:nvCxnSpPr>
        <p:spPr>
          <a:xfrm rot="16200000">
            <a:off x="2309528"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92" name="Oval 91">
            <a:extLst>
              <a:ext uri="{FF2B5EF4-FFF2-40B4-BE49-F238E27FC236}">
                <a16:creationId xmlns:a16="http://schemas.microsoft.com/office/drawing/2014/main" id="{D743BF20-C7FE-4F1D-A461-42C5F2EFA575}"/>
              </a:ext>
            </a:extLst>
          </p:cNvPr>
          <p:cNvSpPr/>
          <p:nvPr userDrawn="1"/>
        </p:nvSpPr>
        <p:spPr>
          <a:xfrm>
            <a:off x="3255055"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95" name="Oval 94">
            <a:extLst>
              <a:ext uri="{FF2B5EF4-FFF2-40B4-BE49-F238E27FC236}">
                <a16:creationId xmlns:a16="http://schemas.microsoft.com/office/drawing/2014/main" id="{A689AA96-5FFE-489C-A3C1-2EB8122877E2}"/>
              </a:ext>
            </a:extLst>
          </p:cNvPr>
          <p:cNvSpPr/>
          <p:nvPr userDrawn="1"/>
        </p:nvSpPr>
        <p:spPr>
          <a:xfrm>
            <a:off x="4881701"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0" name="Straight Connector 99">
            <a:extLst>
              <a:ext uri="{FF2B5EF4-FFF2-40B4-BE49-F238E27FC236}">
                <a16:creationId xmlns:a16="http://schemas.microsoft.com/office/drawing/2014/main" id="{FFB82AA6-02AA-40DA-B606-4A7EB51450C4}"/>
              </a:ext>
            </a:extLst>
          </p:cNvPr>
          <p:cNvCxnSpPr>
            <a:cxnSpLocks/>
          </p:cNvCxnSpPr>
          <p:nvPr/>
        </p:nvCxnSpPr>
        <p:spPr>
          <a:xfrm flipV="1">
            <a:off x="7375436" y="2728132"/>
            <a:ext cx="0" cy="223278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3" name="Straight Connector 102">
            <a:extLst>
              <a:ext uri="{FF2B5EF4-FFF2-40B4-BE49-F238E27FC236}">
                <a16:creationId xmlns:a16="http://schemas.microsoft.com/office/drawing/2014/main" id="{5685F5D6-F17F-4053-BF7E-6612AEE91A09}"/>
              </a:ext>
            </a:extLst>
          </p:cNvPr>
          <p:cNvCxnSpPr>
            <a:cxnSpLocks/>
          </p:cNvCxnSpPr>
          <p:nvPr/>
        </p:nvCxnSpPr>
        <p:spPr>
          <a:xfrm flipV="1">
            <a:off x="8187457" y="3564412"/>
            <a:ext cx="0" cy="1396509"/>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06" name="Straight Connector 105">
            <a:extLst>
              <a:ext uri="{FF2B5EF4-FFF2-40B4-BE49-F238E27FC236}">
                <a16:creationId xmlns:a16="http://schemas.microsoft.com/office/drawing/2014/main" id="{46A52265-7ED0-4ABA-9A15-12DC6DAF3090}"/>
              </a:ext>
            </a:extLst>
          </p:cNvPr>
          <p:cNvCxnSpPr>
            <a:cxnSpLocks/>
          </p:cNvCxnSpPr>
          <p:nvPr/>
        </p:nvCxnSpPr>
        <p:spPr>
          <a:xfrm flipV="1">
            <a:off x="9809496" y="3663327"/>
            <a:ext cx="0" cy="1297594"/>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07" name="Oval 106">
            <a:extLst>
              <a:ext uri="{FF2B5EF4-FFF2-40B4-BE49-F238E27FC236}">
                <a16:creationId xmlns:a16="http://schemas.microsoft.com/office/drawing/2014/main" id="{7E6F721C-66BD-4EBD-80CA-98AA8720ECB2}"/>
              </a:ext>
            </a:extLst>
          </p:cNvPr>
          <p:cNvSpPr/>
          <p:nvPr/>
        </p:nvSpPr>
        <p:spPr>
          <a:xfrm>
            <a:off x="9745488"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09" name="Straight Connector 108">
            <a:extLst>
              <a:ext uri="{FF2B5EF4-FFF2-40B4-BE49-F238E27FC236}">
                <a16:creationId xmlns:a16="http://schemas.microsoft.com/office/drawing/2014/main" id="{7C1D1A00-E99A-4EB3-B421-D82B6DDEFCB9}"/>
              </a:ext>
            </a:extLst>
          </p:cNvPr>
          <p:cNvCxnSpPr>
            <a:cxnSpLocks/>
          </p:cNvCxnSpPr>
          <p:nvPr userDrawn="1"/>
        </p:nvCxnSpPr>
        <p:spPr>
          <a:xfrm rot="16200000">
            <a:off x="10402061" y="4741465"/>
            <a:ext cx="438912" cy="0"/>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10" name="Oval 109">
            <a:extLst>
              <a:ext uri="{FF2B5EF4-FFF2-40B4-BE49-F238E27FC236}">
                <a16:creationId xmlns:a16="http://schemas.microsoft.com/office/drawing/2014/main" id="{61199692-6A16-4E82-AC41-FD6D22D7CE69}"/>
              </a:ext>
            </a:extLst>
          </p:cNvPr>
          <p:cNvSpPr/>
          <p:nvPr userDrawn="1"/>
        </p:nvSpPr>
        <p:spPr>
          <a:xfrm>
            <a:off x="10557509" y="4902415"/>
            <a:ext cx="128016" cy="128016"/>
          </a:xfrm>
          <a:prstGeom prst="ellipse">
            <a:avLst/>
          </a:prstGeom>
          <a:ln w="15875"/>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13" name="Oval 112">
            <a:extLst>
              <a:ext uri="{FF2B5EF4-FFF2-40B4-BE49-F238E27FC236}">
                <a16:creationId xmlns:a16="http://schemas.microsoft.com/office/drawing/2014/main" id="{D3580611-CEF8-4754-BF62-848293D3247D}"/>
              </a:ext>
            </a:extLst>
          </p:cNvPr>
          <p:cNvSpPr/>
          <p:nvPr/>
        </p:nvSpPr>
        <p:spPr>
          <a:xfrm>
            <a:off x="318860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cxnSp>
        <p:nvCxnSpPr>
          <p:cNvPr id="115" name="Straight Connector 114">
            <a:extLst>
              <a:ext uri="{FF2B5EF4-FFF2-40B4-BE49-F238E27FC236}">
                <a16:creationId xmlns:a16="http://schemas.microsoft.com/office/drawing/2014/main" id="{9A78E0C1-2E98-49EF-B7DB-418A32E77800}"/>
              </a:ext>
            </a:extLst>
          </p:cNvPr>
          <p:cNvCxnSpPr>
            <a:cxnSpLocks/>
            <a:stCxn id="159" idx="0"/>
          </p:cNvCxnSpPr>
          <p:nvPr/>
        </p:nvCxnSpPr>
        <p:spPr>
          <a:xfrm flipV="1">
            <a:off x="6560157" y="2656889"/>
            <a:ext cx="0" cy="2245526"/>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cxnSp>
        <p:nvCxnSpPr>
          <p:cNvPr id="121" name="Straight Connector 120">
            <a:extLst>
              <a:ext uri="{FF2B5EF4-FFF2-40B4-BE49-F238E27FC236}">
                <a16:creationId xmlns:a16="http://schemas.microsoft.com/office/drawing/2014/main" id="{534EAC04-A78D-47F4-947F-CCA4C7224BE2}"/>
              </a:ext>
            </a:extLst>
          </p:cNvPr>
          <p:cNvCxnSpPr>
            <a:cxnSpLocks/>
          </p:cNvCxnSpPr>
          <p:nvPr/>
        </p:nvCxnSpPr>
        <p:spPr>
          <a:xfrm flipV="1">
            <a:off x="11432536" y="4183170"/>
            <a:ext cx="0" cy="806037"/>
          </a:xfrm>
          <a:prstGeom prst="line">
            <a:avLst/>
          </a:prstGeom>
          <a:ln w="15875"/>
        </p:spPr>
        <p:style>
          <a:lnRef idx="2">
            <a:schemeClr val="accent1">
              <a:shade val="50000"/>
            </a:schemeClr>
          </a:lnRef>
          <a:fillRef idx="1">
            <a:schemeClr val="accent1"/>
          </a:fillRef>
          <a:effectRef idx="0">
            <a:schemeClr val="accent1"/>
          </a:effectRef>
          <a:fontRef idx="minor">
            <a:schemeClr val="lt1"/>
          </a:fontRef>
        </p:style>
      </p:cxnSp>
      <p:sp>
        <p:nvSpPr>
          <p:cNvPr id="122" name="Oval 121">
            <a:extLst>
              <a:ext uri="{FF2B5EF4-FFF2-40B4-BE49-F238E27FC236}">
                <a16:creationId xmlns:a16="http://schemas.microsoft.com/office/drawing/2014/main" id="{8A3D1205-79D5-4CFC-B6AC-4415A304CFFD}"/>
              </a:ext>
            </a:extLst>
          </p:cNvPr>
          <p:cNvSpPr/>
          <p:nvPr/>
        </p:nvSpPr>
        <p:spPr>
          <a:xfrm>
            <a:off x="11304520"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1690" y="54794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3736" y="5548017"/>
            <a:ext cx="11867132" cy="1223412"/>
          </a:xfrm>
          <a:prstGeom prst="rect">
            <a:avLst/>
          </a:prstGeom>
          <a:noFill/>
          <a:ln>
            <a:noFill/>
          </a:ln>
        </p:spPr>
        <p:txBody>
          <a:bodyPr wrap="square" rtlCol="0" anchor="t">
            <a:spAutoFit/>
          </a:bodyPr>
          <a:lstStyle/>
          <a:p>
            <a:r>
              <a:rPr lang="pt-BR" sz="1050" b="1" i="1" dirty="0"/>
              <a:t>Fonte(s) e URL(s) utilizada(s) em 27/05/2020:</a:t>
            </a:r>
          </a:p>
          <a:p>
            <a:r>
              <a:rPr lang="pt-BR" sz="1050" i="1" baseline="30000" dirty="0">
                <a:latin typeface="Calibri (Body)"/>
              </a:rPr>
              <a:t>1</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solidFill>
                  <a:srgbClr val="0563C1"/>
                </a:solidFill>
                <a:latin typeface="Calibri (Body)"/>
                <a:hlinkClick r:id="rId2">
                  <a:extLst>
                    <a:ext uri="{A12FA001-AC4F-418D-AE19-62706E023703}">
                      <ahyp:hlinkClr xmlns:ahyp="http://schemas.microsoft.com/office/drawing/2018/hyperlinkcolor" val="tx"/>
                    </a:ext>
                  </a:extLst>
                </a:hlinkClick>
              </a:rPr>
              <a:t>https://www.sanarmed.com/linha-do-tempo-do-coronavirus-no-brasil</a:t>
            </a:r>
            <a:endParaRPr lang="pt-BR" sz="1050" i="1" dirty="0">
              <a:latin typeface="Calibri (Body)"/>
              <a:hlinkClick r:id="rId3"/>
            </a:endParaRPr>
          </a:p>
          <a:p>
            <a:r>
              <a:rPr lang="pt-BR" sz="1050" i="1" baseline="30000" dirty="0">
                <a:latin typeface="Calibri (Body)"/>
              </a:rPr>
              <a:t>2</a:t>
            </a:r>
            <a:r>
              <a:rPr lang="pt-BR" sz="1050" i="1" baseline="30000" dirty="0">
                <a:latin typeface="Calibri (Body)"/>
                <a:hlinkClick r:id="rId2">
                  <a:extLst>
                    <a:ext uri="{A12FA001-AC4F-418D-AE19-62706E023703}">
                      <ahyp:hlinkClr xmlns:ahyp="http://schemas.microsoft.com/office/drawing/2018/hyperlinkcolor" val="tx"/>
                    </a:ext>
                  </a:extLst>
                </a:hlinkClick>
              </a:rPr>
              <a:t> </a:t>
            </a:r>
            <a:r>
              <a:rPr lang="pt-BR" sz="1050" i="1" dirty="0">
                <a:latin typeface="Calibri (Body)"/>
                <a:hlinkClick r:id="rId3"/>
              </a:rPr>
              <a:t>https://g1.globo.com/sp/sao-paulo/noticia/2020/03/24/quarentena-passa-a-valer-nesta-terca-feira-em-sp-veja-o-que-funciona.ghtml</a:t>
            </a:r>
            <a:endParaRPr lang="pt-BR" sz="1050" i="1" dirty="0">
              <a:latin typeface="Calibri (Body)"/>
            </a:endParaRPr>
          </a:p>
          <a:p>
            <a:r>
              <a:rPr lang="pt-BR" sz="1050" i="1" baseline="30000" dirty="0">
                <a:latin typeface="Calibri (Body)"/>
              </a:rPr>
              <a:t>3 </a:t>
            </a:r>
            <a:r>
              <a:rPr lang="pt-BR" sz="1050" i="1" dirty="0">
                <a:latin typeface="Calibri (Body)"/>
                <a:hlinkClick r:id="rId4"/>
              </a:rPr>
              <a:t>https://noticias.uol.com.br/saude/ultimas-noticias/redacao/2020/05/04/sao-paulo-decreta-obrigatoriedade-do-uso-de-mascaras-em-todo-o-estado.htm</a:t>
            </a:r>
            <a:endParaRPr lang="pt-BR" sz="1050" i="1" dirty="0">
              <a:latin typeface="Calibri (Body)"/>
            </a:endParaRPr>
          </a:p>
          <a:p>
            <a:r>
              <a:rPr lang="pt-BR" sz="1050" i="1" baseline="30000" dirty="0">
                <a:latin typeface="Calibri (Body)"/>
              </a:rPr>
              <a:t>4 </a:t>
            </a:r>
            <a:r>
              <a:rPr lang="pt-BR" sz="1050" i="1" dirty="0">
                <a:latin typeface="Calibri (Body)"/>
                <a:hlinkClick r:id="rId5"/>
              </a:rPr>
              <a:t>https://g1.globo.com/politica/noticia/2020/05/19/camara-aprova-uso-obrigatorio-de-mascara-em-todo-o-pais.ghtml</a:t>
            </a:r>
            <a:endParaRPr lang="pt-BR" sz="1050" i="1" dirty="0">
              <a:latin typeface="Calibri (Body)"/>
            </a:endParaRPr>
          </a:p>
          <a:p>
            <a:r>
              <a:rPr lang="pt-BR" sz="1050" i="1" baseline="30000" dirty="0">
                <a:latin typeface="Calibri (Body)"/>
              </a:rPr>
              <a:t>5 </a:t>
            </a:r>
            <a:r>
              <a:rPr lang="pt-BR" sz="1050" i="1" dirty="0">
                <a:latin typeface="Calibri (Body)"/>
                <a:hlinkClick r:id="rId6"/>
              </a:rPr>
              <a:t>https://covid.saude.gov.br/</a:t>
            </a:r>
            <a:endParaRPr lang="pt-BR" sz="1050" i="1" dirty="0">
              <a:latin typeface="Calibri (Body)"/>
            </a:endParaRPr>
          </a:p>
          <a:p>
            <a:r>
              <a:rPr lang="pt-BR" sz="1050" i="1" baseline="30000" dirty="0">
                <a:latin typeface="Calibri (Body)"/>
              </a:rPr>
              <a:t>6 </a:t>
            </a:r>
            <a:r>
              <a:rPr lang="pt-BR" sz="1050" i="1" dirty="0">
                <a:latin typeface="Calibri (Body)"/>
                <a:hlinkClick r:id="rId7"/>
              </a:rPr>
              <a:t>https://www.who.int/csr/don/12-january-2020-novel-coronavirus-china/en/</a:t>
            </a:r>
            <a:endParaRPr lang="pt-BR" sz="1050" i="1" dirty="0">
              <a:latin typeface="Calibri (Body)"/>
            </a:endParaRPr>
          </a:p>
        </p:txBody>
      </p:sp>
      <p:sp>
        <p:nvSpPr>
          <p:cNvPr id="52" name="Text Placeholder 6">
            <a:extLst>
              <a:ext uri="{FF2B5EF4-FFF2-40B4-BE49-F238E27FC236}">
                <a16:creationId xmlns:a16="http://schemas.microsoft.com/office/drawing/2014/main" id="{0475A7DF-361A-4873-B74C-76D203352350}"/>
              </a:ext>
            </a:extLst>
          </p:cNvPr>
          <p:cNvSpPr txBox="1">
            <a:spLocks/>
          </p:cNvSpPr>
          <p:nvPr/>
        </p:nvSpPr>
        <p:spPr>
          <a:xfrm>
            <a:off x="2633042" y="3016436"/>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9-Fev:</a:t>
            </a:r>
            <a:r>
              <a:rPr lang="pt-BR" b="0" dirty="0"/>
              <a:t> Repatriação de brasileiros que residiam em Wuhan.</a:t>
            </a:r>
          </a:p>
        </p:txBody>
      </p:sp>
      <p:sp>
        <p:nvSpPr>
          <p:cNvPr id="65" name="Text Placeholder 35">
            <a:extLst>
              <a:ext uri="{FF2B5EF4-FFF2-40B4-BE49-F238E27FC236}">
                <a16:creationId xmlns:a16="http://schemas.microsoft.com/office/drawing/2014/main" id="{6117BEC9-29C4-4049-B244-911DB9C24AC0}"/>
              </a:ext>
            </a:extLst>
          </p:cNvPr>
          <p:cNvSpPr txBox="1">
            <a:spLocks/>
          </p:cNvSpPr>
          <p:nvPr/>
        </p:nvSpPr>
        <p:spPr>
          <a:xfrm>
            <a:off x="454049" y="4832279"/>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pt-BR" sz="16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Início</a:t>
            </a:r>
          </a:p>
        </p:txBody>
      </p:sp>
      <p:sp>
        <p:nvSpPr>
          <p:cNvPr id="66" name="Text Placeholder 22">
            <a:extLst>
              <a:ext uri="{FF2B5EF4-FFF2-40B4-BE49-F238E27FC236}">
                <a16:creationId xmlns:a16="http://schemas.microsoft.com/office/drawing/2014/main" id="{8F316673-FBED-43E5-8AEF-DD23341CC9C0}"/>
              </a:ext>
            </a:extLst>
          </p:cNvPr>
          <p:cNvSpPr txBox="1">
            <a:spLocks/>
          </p:cNvSpPr>
          <p:nvPr/>
        </p:nvSpPr>
        <p:spPr>
          <a:xfrm>
            <a:off x="1379319"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Dez/19</a:t>
            </a:r>
          </a:p>
        </p:txBody>
      </p:sp>
      <p:sp>
        <p:nvSpPr>
          <p:cNvPr id="67" name="Text Placeholder 24">
            <a:extLst>
              <a:ext uri="{FF2B5EF4-FFF2-40B4-BE49-F238E27FC236}">
                <a16:creationId xmlns:a16="http://schemas.microsoft.com/office/drawing/2014/main" id="{D6EB025E-AC31-4A25-B8D1-3A3C813EF7B2}"/>
              </a:ext>
            </a:extLst>
          </p:cNvPr>
          <p:cNvSpPr txBox="1">
            <a:spLocks/>
          </p:cNvSpPr>
          <p:nvPr/>
        </p:nvSpPr>
        <p:spPr>
          <a:xfrm>
            <a:off x="2190416"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Jan/20</a:t>
            </a:r>
          </a:p>
        </p:txBody>
      </p:sp>
      <p:sp>
        <p:nvSpPr>
          <p:cNvPr id="68" name="Text Placeholder 25">
            <a:extLst>
              <a:ext uri="{FF2B5EF4-FFF2-40B4-BE49-F238E27FC236}">
                <a16:creationId xmlns:a16="http://schemas.microsoft.com/office/drawing/2014/main" id="{735EC6FA-99C0-4A93-AE17-F8DFC76F6DFE}"/>
              </a:ext>
            </a:extLst>
          </p:cNvPr>
          <p:cNvSpPr txBox="1">
            <a:spLocks/>
          </p:cNvSpPr>
          <p:nvPr/>
        </p:nvSpPr>
        <p:spPr>
          <a:xfrm>
            <a:off x="3001513"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Fev/20</a:t>
            </a:r>
          </a:p>
        </p:txBody>
      </p:sp>
      <p:sp>
        <p:nvSpPr>
          <p:cNvPr id="72" name="Text Placeholder 28">
            <a:extLst>
              <a:ext uri="{FF2B5EF4-FFF2-40B4-BE49-F238E27FC236}">
                <a16:creationId xmlns:a16="http://schemas.microsoft.com/office/drawing/2014/main" id="{152F9426-A438-445A-BF25-38AC382E4962}"/>
              </a:ext>
            </a:extLst>
          </p:cNvPr>
          <p:cNvSpPr txBox="1">
            <a:spLocks/>
          </p:cNvSpPr>
          <p:nvPr/>
        </p:nvSpPr>
        <p:spPr>
          <a:xfrm>
            <a:off x="5434804"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Mar/20</a:t>
            </a:r>
          </a:p>
        </p:txBody>
      </p:sp>
      <p:sp>
        <p:nvSpPr>
          <p:cNvPr id="75" name="Text Placeholder 30">
            <a:extLst>
              <a:ext uri="{FF2B5EF4-FFF2-40B4-BE49-F238E27FC236}">
                <a16:creationId xmlns:a16="http://schemas.microsoft.com/office/drawing/2014/main" id="{66C61559-E7F2-4E0E-83CC-EB1BEB8FAA7D}"/>
              </a:ext>
            </a:extLst>
          </p:cNvPr>
          <p:cNvSpPr txBox="1">
            <a:spLocks/>
          </p:cNvSpPr>
          <p:nvPr/>
        </p:nvSpPr>
        <p:spPr>
          <a:xfrm>
            <a:off x="7056998"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Abr/20</a:t>
            </a:r>
          </a:p>
        </p:txBody>
      </p:sp>
      <p:sp>
        <p:nvSpPr>
          <p:cNvPr id="76" name="Text Placeholder 31">
            <a:extLst>
              <a:ext uri="{FF2B5EF4-FFF2-40B4-BE49-F238E27FC236}">
                <a16:creationId xmlns:a16="http://schemas.microsoft.com/office/drawing/2014/main" id="{17962853-B4C8-4B89-95F1-7BF905A4DD5A}"/>
              </a:ext>
            </a:extLst>
          </p:cNvPr>
          <p:cNvSpPr txBox="1">
            <a:spLocks/>
          </p:cNvSpPr>
          <p:nvPr/>
        </p:nvSpPr>
        <p:spPr>
          <a:xfrm>
            <a:off x="7868095"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Mai/20</a:t>
            </a:r>
          </a:p>
        </p:txBody>
      </p:sp>
      <p:sp>
        <p:nvSpPr>
          <p:cNvPr id="82" name="Text Placeholder 23">
            <a:extLst>
              <a:ext uri="{FF2B5EF4-FFF2-40B4-BE49-F238E27FC236}">
                <a16:creationId xmlns:a16="http://schemas.microsoft.com/office/drawing/2014/main" id="{812F77D9-757B-41CC-A681-C64ED82BD50D}"/>
              </a:ext>
            </a:extLst>
          </p:cNvPr>
          <p:cNvSpPr txBox="1">
            <a:spLocks/>
          </p:cNvSpPr>
          <p:nvPr/>
        </p:nvSpPr>
        <p:spPr>
          <a:xfrm>
            <a:off x="11112482" y="5148804"/>
            <a:ext cx="665162" cy="268288"/>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400" kern="1200">
                <a:solidFill>
                  <a:schemeClr val="tx2"/>
                </a:solidFill>
                <a:latin typeface="+mn-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marR="0" lvl="0" indent="0" algn="ctr" defTabSz="914400" rtl="0" eaLnBrk="1" fontAlgn="auto" latinLnBrk="0" hangingPunct="1">
              <a:lnSpc>
                <a:spcPct val="90000"/>
              </a:lnSpc>
              <a:spcBef>
                <a:spcPts val="1000"/>
              </a:spcBef>
              <a:spcAft>
                <a:spcPts val="0"/>
              </a:spcAft>
              <a:buClrTx/>
              <a:buSzTx/>
              <a:buFont typeface="Arial" panose="020B0604020202020204" pitchFamily="34" charset="0"/>
              <a:buNone/>
              <a:tabLst/>
              <a:defRPr/>
            </a:pPr>
            <a:r>
              <a:rPr kumimoji="0" lang="en-US" sz="1200" b="0" i="0" u="none" strike="noStrike" kern="1200" cap="none" spc="0" normalizeH="0" baseline="0" noProof="0" dirty="0">
                <a:ln>
                  <a:noFill/>
                </a:ln>
                <a:solidFill>
                  <a:srgbClr val="454D55"/>
                </a:solidFill>
                <a:effectLst/>
                <a:uLnTx/>
                <a:uFillTx/>
                <a:latin typeface="Arial" panose="020B0604020202020204" pitchFamily="34" charset="0"/>
                <a:cs typeface="Arial" panose="020B0604020202020204" pitchFamily="34" charset="0"/>
              </a:rPr>
              <a:t>Jun/20</a:t>
            </a:r>
          </a:p>
        </p:txBody>
      </p:sp>
      <p:sp>
        <p:nvSpPr>
          <p:cNvPr id="123" name="Text Placeholder 12">
            <a:extLst>
              <a:ext uri="{FF2B5EF4-FFF2-40B4-BE49-F238E27FC236}">
                <a16:creationId xmlns:a16="http://schemas.microsoft.com/office/drawing/2014/main" id="{7D9BCB58-5C55-4D8D-93C5-F0FBADBEC4D2}"/>
              </a:ext>
            </a:extLst>
          </p:cNvPr>
          <p:cNvSpPr txBox="1">
            <a:spLocks/>
          </p:cNvSpPr>
          <p:nvPr/>
        </p:nvSpPr>
        <p:spPr>
          <a:xfrm>
            <a:off x="140825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4" name="Text Placeholder 12">
            <a:extLst>
              <a:ext uri="{FF2B5EF4-FFF2-40B4-BE49-F238E27FC236}">
                <a16:creationId xmlns:a16="http://schemas.microsoft.com/office/drawing/2014/main" id="{CE42AB43-6BF3-41F5-9C4E-D0A9AF81D796}"/>
              </a:ext>
            </a:extLst>
          </p:cNvPr>
          <p:cNvSpPr txBox="1">
            <a:spLocks/>
          </p:cNvSpPr>
          <p:nvPr/>
        </p:nvSpPr>
        <p:spPr>
          <a:xfrm>
            <a:off x="1114632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1200" dirty="0">
                <a:solidFill>
                  <a:schemeClr val="bg1"/>
                </a:solidFill>
                <a:latin typeface="Arial" panose="020B0604020202020204" pitchFamily="34" charset="0"/>
                <a:cs typeface="Arial" panose="020B0604020202020204" pitchFamily="34" charset="0"/>
              </a:rPr>
              <a:t>?</a:t>
            </a:r>
          </a:p>
        </p:txBody>
      </p:sp>
      <p:sp>
        <p:nvSpPr>
          <p:cNvPr id="125" name="Text Placeholder 12">
            <a:extLst>
              <a:ext uri="{FF2B5EF4-FFF2-40B4-BE49-F238E27FC236}">
                <a16:creationId xmlns:a16="http://schemas.microsoft.com/office/drawing/2014/main" id="{F97F9173-C9ED-416F-8569-2E32A0AE76FC}"/>
              </a:ext>
            </a:extLst>
          </p:cNvPr>
          <p:cNvSpPr txBox="1">
            <a:spLocks/>
          </p:cNvSpPr>
          <p:nvPr/>
        </p:nvSpPr>
        <p:spPr>
          <a:xfrm>
            <a:off x="221976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6" name="Text Placeholder 12">
            <a:extLst>
              <a:ext uri="{FF2B5EF4-FFF2-40B4-BE49-F238E27FC236}">
                <a16:creationId xmlns:a16="http://schemas.microsoft.com/office/drawing/2014/main" id="{6C30A25B-8A3C-4C3E-B7A9-CF223180C05A}"/>
              </a:ext>
            </a:extLst>
          </p:cNvPr>
          <p:cNvSpPr txBox="1">
            <a:spLocks/>
          </p:cNvSpPr>
          <p:nvPr/>
        </p:nvSpPr>
        <p:spPr>
          <a:xfrm>
            <a:off x="303126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27" name="Text Placeholder 12">
            <a:extLst>
              <a:ext uri="{FF2B5EF4-FFF2-40B4-BE49-F238E27FC236}">
                <a16:creationId xmlns:a16="http://schemas.microsoft.com/office/drawing/2014/main" id="{FABB6E0A-CCC2-4AD7-A0AF-7CD3984124A1}"/>
              </a:ext>
            </a:extLst>
          </p:cNvPr>
          <p:cNvSpPr txBox="1">
            <a:spLocks/>
          </p:cNvSpPr>
          <p:nvPr/>
        </p:nvSpPr>
        <p:spPr>
          <a:xfrm>
            <a:off x="10334814"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465.166</a:t>
            </a:r>
          </a:p>
        </p:txBody>
      </p:sp>
      <p:sp>
        <p:nvSpPr>
          <p:cNvPr id="128" name="Text Placeholder 12">
            <a:extLst>
              <a:ext uri="{FF2B5EF4-FFF2-40B4-BE49-F238E27FC236}">
                <a16:creationId xmlns:a16="http://schemas.microsoft.com/office/drawing/2014/main" id="{92688E06-F987-40CF-8540-4268639286BA}"/>
              </a:ext>
            </a:extLst>
          </p:cNvPr>
          <p:cNvSpPr txBox="1">
            <a:spLocks/>
          </p:cNvSpPr>
          <p:nvPr/>
        </p:nvSpPr>
        <p:spPr>
          <a:xfrm>
            <a:off x="871180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271.628</a:t>
            </a:r>
          </a:p>
        </p:txBody>
      </p:sp>
      <p:sp>
        <p:nvSpPr>
          <p:cNvPr id="129" name="Text Placeholder 12">
            <a:extLst>
              <a:ext uri="{FF2B5EF4-FFF2-40B4-BE49-F238E27FC236}">
                <a16:creationId xmlns:a16="http://schemas.microsoft.com/office/drawing/2014/main" id="{1A0E9EB0-A93E-4A0F-9159-A3178E3C8952}"/>
              </a:ext>
            </a:extLst>
          </p:cNvPr>
          <p:cNvSpPr txBox="1">
            <a:spLocks/>
          </p:cNvSpPr>
          <p:nvPr/>
        </p:nvSpPr>
        <p:spPr>
          <a:xfrm>
            <a:off x="708879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7.911</a:t>
            </a:r>
          </a:p>
        </p:txBody>
      </p:sp>
      <p:sp>
        <p:nvSpPr>
          <p:cNvPr id="130" name="Text Placeholder 12">
            <a:extLst>
              <a:ext uri="{FF2B5EF4-FFF2-40B4-BE49-F238E27FC236}">
                <a16:creationId xmlns:a16="http://schemas.microsoft.com/office/drawing/2014/main" id="{969455D6-4BF0-4A0F-B7D6-23541D50CFF1}"/>
              </a:ext>
            </a:extLst>
          </p:cNvPr>
          <p:cNvSpPr txBox="1">
            <a:spLocks/>
          </p:cNvSpPr>
          <p:nvPr/>
        </p:nvSpPr>
        <p:spPr>
          <a:xfrm>
            <a:off x="627728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2.201</a:t>
            </a:r>
          </a:p>
        </p:txBody>
      </p:sp>
      <p:sp>
        <p:nvSpPr>
          <p:cNvPr id="131" name="Text Placeholder 12">
            <a:extLst>
              <a:ext uri="{FF2B5EF4-FFF2-40B4-BE49-F238E27FC236}">
                <a16:creationId xmlns:a16="http://schemas.microsoft.com/office/drawing/2014/main" id="{7CB07761-F4B3-4D53-AEC9-B31C26E03C9E}"/>
              </a:ext>
            </a:extLst>
          </p:cNvPr>
          <p:cNvSpPr txBox="1">
            <a:spLocks/>
          </p:cNvSpPr>
          <p:nvPr/>
        </p:nvSpPr>
        <p:spPr>
          <a:xfrm>
            <a:off x="546578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52</a:t>
            </a:r>
          </a:p>
        </p:txBody>
      </p:sp>
      <p:sp>
        <p:nvSpPr>
          <p:cNvPr id="132" name="Text Placeholder 12">
            <a:extLst>
              <a:ext uri="{FF2B5EF4-FFF2-40B4-BE49-F238E27FC236}">
                <a16:creationId xmlns:a16="http://schemas.microsoft.com/office/drawing/2014/main" id="{EEAC9399-E202-4C04-99D3-A6B56D3DE0C5}"/>
              </a:ext>
            </a:extLst>
          </p:cNvPr>
          <p:cNvSpPr txBox="1">
            <a:spLocks/>
          </p:cNvSpPr>
          <p:nvPr/>
        </p:nvSpPr>
        <p:spPr>
          <a:xfrm>
            <a:off x="465427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a:t>
            </a:r>
          </a:p>
        </p:txBody>
      </p:sp>
      <p:sp>
        <p:nvSpPr>
          <p:cNvPr id="133" name="Text Placeholder 12">
            <a:extLst>
              <a:ext uri="{FF2B5EF4-FFF2-40B4-BE49-F238E27FC236}">
                <a16:creationId xmlns:a16="http://schemas.microsoft.com/office/drawing/2014/main" id="{3A33CC4D-D74B-4740-A182-2BF2D1190599}"/>
              </a:ext>
            </a:extLst>
          </p:cNvPr>
          <p:cNvSpPr txBox="1">
            <a:spLocks/>
          </p:cNvSpPr>
          <p:nvPr/>
        </p:nvSpPr>
        <p:spPr>
          <a:xfrm>
            <a:off x="3842773"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0</a:t>
            </a:r>
          </a:p>
        </p:txBody>
      </p:sp>
      <p:sp>
        <p:nvSpPr>
          <p:cNvPr id="134" name="Text Placeholder 12">
            <a:extLst>
              <a:ext uri="{FF2B5EF4-FFF2-40B4-BE49-F238E27FC236}">
                <a16:creationId xmlns:a16="http://schemas.microsoft.com/office/drawing/2014/main" id="{15F0DA74-3C64-4143-BD54-DF90199C1D2E}"/>
              </a:ext>
            </a:extLst>
          </p:cNvPr>
          <p:cNvSpPr txBox="1">
            <a:spLocks/>
          </p:cNvSpPr>
          <p:nvPr/>
        </p:nvSpPr>
        <p:spPr>
          <a:xfrm>
            <a:off x="790029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135.106</a:t>
            </a:r>
          </a:p>
        </p:txBody>
      </p:sp>
      <p:sp>
        <p:nvSpPr>
          <p:cNvPr id="135" name="Text Placeholder 12">
            <a:extLst>
              <a:ext uri="{FF2B5EF4-FFF2-40B4-BE49-F238E27FC236}">
                <a16:creationId xmlns:a16="http://schemas.microsoft.com/office/drawing/2014/main" id="{19F6B6C0-A6F1-4495-B8E2-7CA957C41286}"/>
              </a:ext>
            </a:extLst>
          </p:cNvPr>
          <p:cNvSpPr txBox="1">
            <a:spLocks/>
          </p:cNvSpPr>
          <p:nvPr/>
        </p:nvSpPr>
        <p:spPr>
          <a:xfrm>
            <a:off x="9523308" y="3947668"/>
            <a:ext cx="576072" cy="576072"/>
          </a:xfrm>
          <a:prstGeom prst="rect">
            <a:avLst/>
          </a:prstGeom>
          <a:solidFill>
            <a:schemeClr val="accent1"/>
          </a:solidFill>
        </p:spPr>
        <p:txBody>
          <a:bodyPr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1"/>
                </a:solidFill>
                <a:latin typeface="+mj-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sz="800" b="1" dirty="0">
                <a:solidFill>
                  <a:schemeClr val="bg1"/>
                </a:solidFill>
                <a:latin typeface="Arial" panose="020B0604020202020204" pitchFamily="34" charset="0"/>
                <a:cs typeface="Arial" panose="020B0604020202020204" pitchFamily="34" charset="0"/>
              </a:rPr>
              <a:t>291.579</a:t>
            </a:r>
          </a:p>
        </p:txBody>
      </p:sp>
      <p:sp>
        <p:nvSpPr>
          <p:cNvPr id="141" name="Text Placeholder 6">
            <a:extLst>
              <a:ext uri="{FF2B5EF4-FFF2-40B4-BE49-F238E27FC236}">
                <a16:creationId xmlns:a16="http://schemas.microsoft.com/office/drawing/2014/main" id="{66785AF6-978F-4F12-BD3B-A23E9D9412F1}"/>
              </a:ext>
            </a:extLst>
          </p:cNvPr>
          <p:cNvSpPr txBox="1">
            <a:spLocks/>
          </p:cNvSpPr>
          <p:nvPr/>
        </p:nvSpPr>
        <p:spPr>
          <a:xfrm>
            <a:off x="7544696" y="3016436"/>
            <a:ext cx="1283522"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3 </a:t>
            </a:r>
            <a:r>
              <a:rPr lang="pt-BR" dirty="0"/>
              <a:t>07-Mai:</a:t>
            </a:r>
            <a:r>
              <a:rPr lang="pt-BR" b="0" dirty="0"/>
              <a:t> Estado de SP decreta a obrigatoriedade do uso de mascaras.</a:t>
            </a:r>
          </a:p>
        </p:txBody>
      </p:sp>
      <p:sp>
        <p:nvSpPr>
          <p:cNvPr id="144" name="Text Placeholder 6">
            <a:extLst>
              <a:ext uri="{FF2B5EF4-FFF2-40B4-BE49-F238E27FC236}">
                <a16:creationId xmlns:a16="http://schemas.microsoft.com/office/drawing/2014/main" id="{8CB7FC1A-8E60-4EED-8B1D-9A05E9117621}"/>
              </a:ext>
            </a:extLst>
          </p:cNvPr>
          <p:cNvSpPr txBox="1">
            <a:spLocks/>
          </p:cNvSpPr>
          <p:nvPr/>
        </p:nvSpPr>
        <p:spPr>
          <a:xfrm>
            <a:off x="4328747" y="3016436"/>
            <a:ext cx="120479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26-Fev:</a:t>
            </a:r>
            <a:r>
              <a:rPr lang="pt-BR" b="0" dirty="0"/>
              <a:t> Primeiro caso de COVID-19 no Brasil. </a:t>
            </a:r>
          </a:p>
        </p:txBody>
      </p:sp>
      <p:sp>
        <p:nvSpPr>
          <p:cNvPr id="145" name="Text Placeholder 6">
            <a:extLst>
              <a:ext uri="{FF2B5EF4-FFF2-40B4-BE49-F238E27FC236}">
                <a16:creationId xmlns:a16="http://schemas.microsoft.com/office/drawing/2014/main" id="{8A0DEF7D-8FCD-4543-AB0B-C6450C02E31F}"/>
              </a:ext>
            </a:extLst>
          </p:cNvPr>
          <p:cNvSpPr txBox="1">
            <a:spLocks/>
          </p:cNvSpPr>
          <p:nvPr/>
        </p:nvSpPr>
        <p:spPr>
          <a:xfrm>
            <a:off x="5938937" y="3016436"/>
            <a:ext cx="125046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2 </a:t>
            </a:r>
            <a:r>
              <a:rPr lang="pt-BR" dirty="0"/>
              <a:t>24-Mar:</a:t>
            </a:r>
            <a:r>
              <a:rPr lang="pt-BR" b="0" dirty="0"/>
              <a:t> Início de quarentena em 645 cidades de SP. </a:t>
            </a:r>
          </a:p>
        </p:txBody>
      </p:sp>
      <p:sp>
        <p:nvSpPr>
          <p:cNvPr id="148" name="Text Placeholder 6">
            <a:extLst>
              <a:ext uri="{FF2B5EF4-FFF2-40B4-BE49-F238E27FC236}">
                <a16:creationId xmlns:a16="http://schemas.microsoft.com/office/drawing/2014/main" id="{B0B65378-071C-4A53-AD0B-EC390F3C2EA0}"/>
              </a:ext>
            </a:extLst>
          </p:cNvPr>
          <p:cNvSpPr txBox="1">
            <a:spLocks/>
          </p:cNvSpPr>
          <p:nvPr/>
        </p:nvSpPr>
        <p:spPr>
          <a:xfrm>
            <a:off x="9147501" y="3016436"/>
            <a:ext cx="228503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20-Mai:</a:t>
            </a:r>
            <a:r>
              <a:rPr lang="pt-BR" b="0" dirty="0"/>
              <a:t> Senado federal inicia análise</a:t>
            </a:r>
            <a:r>
              <a:rPr lang="en-US" b="0" dirty="0"/>
              <a:t> de </a:t>
            </a:r>
            <a:r>
              <a:rPr lang="pt-BR" b="0" dirty="0"/>
              <a:t>projeto</a:t>
            </a:r>
            <a:r>
              <a:rPr lang="en-US" b="0" dirty="0"/>
              <a:t> </a:t>
            </a:r>
            <a:r>
              <a:rPr lang="pt-BR" b="0" dirty="0"/>
              <a:t>oriundo</a:t>
            </a:r>
            <a:r>
              <a:rPr lang="en-US" b="0" dirty="0"/>
              <a:t> da </a:t>
            </a:r>
            <a:r>
              <a:rPr lang="pt-BR" b="0" dirty="0"/>
              <a:t>câmara</a:t>
            </a:r>
            <a:r>
              <a:rPr lang="en-US" b="0" dirty="0"/>
              <a:t> que </a:t>
            </a:r>
            <a:r>
              <a:rPr lang="pt-BR" b="0" dirty="0"/>
              <a:t>torna</a:t>
            </a:r>
            <a:r>
              <a:rPr lang="en-US" b="0" dirty="0"/>
              <a:t> </a:t>
            </a:r>
            <a:r>
              <a:rPr lang="pt-BR" b="0" dirty="0"/>
              <a:t>obrigatório o uso de máscara nos locais públicos em todo o país.</a:t>
            </a:r>
          </a:p>
        </p:txBody>
      </p:sp>
      <p:sp>
        <p:nvSpPr>
          <p:cNvPr id="149" name="Text Placeholder 6">
            <a:extLst>
              <a:ext uri="{FF2B5EF4-FFF2-40B4-BE49-F238E27FC236}">
                <a16:creationId xmlns:a16="http://schemas.microsoft.com/office/drawing/2014/main" id="{2855B1C8-F95F-4581-A7A9-2C83A127B926}"/>
              </a:ext>
            </a:extLst>
          </p:cNvPr>
          <p:cNvSpPr txBox="1">
            <a:spLocks/>
          </p:cNvSpPr>
          <p:nvPr/>
        </p:nvSpPr>
        <p:spPr>
          <a:xfrm>
            <a:off x="10331118" y="3713267"/>
            <a:ext cx="579766" cy="188048"/>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29-Mai</a:t>
            </a:r>
            <a:endParaRPr lang="pt-BR" b="0" dirty="0"/>
          </a:p>
        </p:txBody>
      </p:sp>
      <p:sp>
        <p:nvSpPr>
          <p:cNvPr id="150" name="Text Placeholder 35">
            <a:extLst>
              <a:ext uri="{FF2B5EF4-FFF2-40B4-BE49-F238E27FC236}">
                <a16:creationId xmlns:a16="http://schemas.microsoft.com/office/drawing/2014/main" id="{5F5D66D8-AF9A-4908-8C30-FCBF866C9619}"/>
              </a:ext>
            </a:extLst>
          </p:cNvPr>
          <p:cNvSpPr txBox="1">
            <a:spLocks/>
          </p:cNvSpPr>
          <p:nvPr/>
        </p:nvSpPr>
        <p:spPr>
          <a:xfrm>
            <a:off x="218232" y="3947673"/>
            <a:ext cx="1136796" cy="576063"/>
          </a:xfrm>
          <a:prstGeom prst="rect">
            <a:avLst/>
          </a:prstGeom>
        </p:spPr>
        <p:txBody>
          <a:bodyPr vert="horz" lIns="0" tIns="0" rIns="0" bIns="0" rtlCol="0" anchor="ctr" anchorCtr="0">
            <a:noAutofit/>
          </a:bodyPr>
          <a:lstStyle>
            <a:lvl1pPr marL="0" indent="0" algn="ctr" defTabSz="914400" rtl="0" eaLnBrk="1" latinLnBrk="0" hangingPunct="1">
              <a:lnSpc>
                <a:spcPct val="90000"/>
              </a:lnSpc>
              <a:spcBef>
                <a:spcPts val="1000"/>
              </a:spcBef>
              <a:buFont typeface="Arial" panose="020B0604020202020204" pitchFamily="34" charset="0"/>
              <a:buNone/>
              <a:defRPr sz="1800" kern="1200">
                <a:solidFill>
                  <a:schemeClr val="tx1"/>
                </a:solidFill>
                <a:latin typeface="+mj-lt"/>
                <a:ea typeface="+mn-ea"/>
                <a:cs typeface="+mn-cs"/>
              </a:defRPr>
            </a:lvl1pPr>
            <a:lvl2pPr marL="457200" indent="0" algn="ctr" defTabSz="914400" rtl="0" eaLnBrk="1" latinLnBrk="0" hangingPunct="1">
              <a:lnSpc>
                <a:spcPct val="90000"/>
              </a:lnSpc>
              <a:spcBef>
                <a:spcPts val="500"/>
              </a:spcBef>
              <a:buFont typeface="Arial" panose="020B0604020202020204" pitchFamily="34" charset="0"/>
              <a:buNone/>
              <a:defRPr sz="2400" kern="1200">
                <a:solidFill>
                  <a:schemeClr val="tx2"/>
                </a:solidFill>
                <a:latin typeface="+mn-lt"/>
                <a:ea typeface="+mn-ea"/>
                <a:cs typeface="+mn-cs"/>
              </a:defRPr>
            </a:lvl2pPr>
            <a:lvl3pPr marL="914400" indent="0" algn="ctr" defTabSz="914400" rtl="0" eaLnBrk="1" latinLnBrk="0" hangingPunct="1">
              <a:lnSpc>
                <a:spcPct val="90000"/>
              </a:lnSpc>
              <a:spcBef>
                <a:spcPts val="500"/>
              </a:spcBef>
              <a:buFont typeface="Arial" panose="020B0604020202020204" pitchFamily="34" charset="0"/>
              <a:buNone/>
              <a:defRPr sz="2000" kern="1200">
                <a:solidFill>
                  <a:schemeClr val="tx2"/>
                </a:solidFill>
                <a:latin typeface="+mn-lt"/>
                <a:ea typeface="+mn-ea"/>
                <a:cs typeface="+mn-cs"/>
              </a:defRPr>
            </a:lvl3pPr>
            <a:lvl4pPr marL="13716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4pPr>
            <a:lvl5pPr marL="1828800" indent="0" algn="ctr" defTabSz="914400" rtl="0" eaLnBrk="1" latinLnBrk="0" hangingPunct="1">
              <a:lnSpc>
                <a:spcPct val="90000"/>
              </a:lnSpc>
              <a:spcBef>
                <a:spcPts val="500"/>
              </a:spcBef>
              <a:buFont typeface="Arial" panose="020B0604020202020204" pitchFamily="34" charset="0"/>
              <a:buNone/>
              <a:defRPr sz="1800" kern="1200">
                <a:solidFill>
                  <a:schemeClr val="tx2"/>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lvl="0">
              <a:defRPr/>
            </a:pPr>
            <a:r>
              <a:rPr kumimoji="0" lang="pt-BR" sz="1100" b="0" i="0" u="none" strike="noStrike" kern="1200" cap="none" spc="0" normalizeH="0" baseline="30000" dirty="0">
                <a:ln>
                  <a:noFill/>
                </a:ln>
                <a:solidFill>
                  <a:srgbClr val="4472C4"/>
                </a:solidFill>
                <a:effectLst/>
                <a:uLnTx/>
                <a:uFillTx/>
                <a:latin typeface="Arial" panose="020B0604020202020204" pitchFamily="34" charset="0"/>
                <a:cs typeface="Arial" panose="020B0604020202020204" pitchFamily="34" charset="0"/>
              </a:rPr>
              <a:t>5 </a:t>
            </a:r>
            <a:r>
              <a:rPr kumimoji="0" lang="pt-BR" sz="1100" b="0" i="0" u="none" strike="noStrike" kern="1200" cap="none" spc="0" normalizeH="0" baseline="0" dirty="0">
                <a:ln>
                  <a:noFill/>
                </a:ln>
                <a:solidFill>
                  <a:srgbClr val="4472C4"/>
                </a:solidFill>
                <a:effectLst/>
                <a:uLnTx/>
                <a:uFillTx/>
                <a:latin typeface="Arial" panose="020B0604020202020204" pitchFamily="34" charset="0"/>
                <a:cs typeface="Arial" panose="020B0604020202020204" pitchFamily="34" charset="0"/>
              </a:rPr>
              <a:t>Casos de COVID-19 confirmados no Brasil</a:t>
            </a:r>
          </a:p>
        </p:txBody>
      </p:sp>
      <p:sp>
        <p:nvSpPr>
          <p:cNvPr id="154" name="Oval 153">
            <a:extLst>
              <a:ext uri="{FF2B5EF4-FFF2-40B4-BE49-F238E27FC236}">
                <a16:creationId xmlns:a16="http://schemas.microsoft.com/office/drawing/2014/main" id="{0158FD5B-718A-4E51-B6DD-0EB73028D492}"/>
              </a:ext>
            </a:extLst>
          </p:cNvPr>
          <p:cNvSpPr/>
          <p:nvPr/>
        </p:nvSpPr>
        <p:spPr>
          <a:xfrm>
            <a:off x="2405612"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7" name="Oval 156">
            <a:extLst>
              <a:ext uri="{FF2B5EF4-FFF2-40B4-BE49-F238E27FC236}">
                <a16:creationId xmlns:a16="http://schemas.microsoft.com/office/drawing/2014/main" id="{D7844EDA-8F96-4DEB-9657-5F6F7F1BE602}"/>
              </a:ext>
            </a:extLst>
          </p:cNvPr>
          <p:cNvSpPr/>
          <p:nvPr/>
        </p:nvSpPr>
        <p:spPr>
          <a:xfrm>
            <a:off x="5629886"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8" name="Oval 157">
            <a:extLst>
              <a:ext uri="{FF2B5EF4-FFF2-40B4-BE49-F238E27FC236}">
                <a16:creationId xmlns:a16="http://schemas.microsoft.com/office/drawing/2014/main" id="{B9663CA0-5DE7-446D-B015-CE25980C1C12}"/>
              </a:ext>
            </a:extLst>
          </p:cNvPr>
          <p:cNvSpPr/>
          <p:nvPr/>
        </p:nvSpPr>
        <p:spPr>
          <a:xfrm>
            <a:off x="4091963"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59" name="Oval 158">
            <a:extLst>
              <a:ext uri="{FF2B5EF4-FFF2-40B4-BE49-F238E27FC236}">
                <a16:creationId xmlns:a16="http://schemas.microsoft.com/office/drawing/2014/main" id="{D8E33183-FA9C-4044-A79A-344F29651CDF}"/>
              </a:ext>
            </a:extLst>
          </p:cNvPr>
          <p:cNvSpPr/>
          <p:nvPr/>
        </p:nvSpPr>
        <p:spPr>
          <a:xfrm>
            <a:off x="6496149"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0" name="Oval 159">
            <a:extLst>
              <a:ext uri="{FF2B5EF4-FFF2-40B4-BE49-F238E27FC236}">
                <a16:creationId xmlns:a16="http://schemas.microsoft.com/office/drawing/2014/main" id="{330C3390-65A6-43AA-BB9E-29EEDE7144C2}"/>
              </a:ext>
            </a:extLst>
          </p:cNvPr>
          <p:cNvSpPr/>
          <p:nvPr/>
        </p:nvSpPr>
        <p:spPr>
          <a:xfrm>
            <a:off x="7242665"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1" name="Oval 160">
            <a:extLst>
              <a:ext uri="{FF2B5EF4-FFF2-40B4-BE49-F238E27FC236}">
                <a16:creationId xmlns:a16="http://schemas.microsoft.com/office/drawing/2014/main" id="{A6F850E2-E2EB-4162-9A8F-CE8BB03FB569}"/>
              </a:ext>
            </a:extLst>
          </p:cNvPr>
          <p:cNvSpPr/>
          <p:nvPr/>
        </p:nvSpPr>
        <p:spPr>
          <a:xfrm>
            <a:off x="8053683" y="4838407"/>
            <a:ext cx="256032" cy="256032"/>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2" name="Oval 161">
            <a:extLst>
              <a:ext uri="{FF2B5EF4-FFF2-40B4-BE49-F238E27FC236}">
                <a16:creationId xmlns:a16="http://schemas.microsoft.com/office/drawing/2014/main" id="{6607AF52-41F9-4D26-91E9-7F37DE1DBF01}"/>
              </a:ext>
            </a:extLst>
          </p:cNvPr>
          <p:cNvSpPr/>
          <p:nvPr/>
        </p:nvSpPr>
        <p:spPr>
          <a:xfrm>
            <a:off x="8928710" y="4902415"/>
            <a:ext cx="128016" cy="128016"/>
          </a:xfrm>
          <a:prstGeom prst="ellipse">
            <a:avLst/>
          </a:prstGeom>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sz="1600" noProof="0" dirty="0">
              <a:latin typeface="Arial" panose="020B0604020202020204" pitchFamily="34" charset="0"/>
              <a:cs typeface="Arial" panose="020B0604020202020204" pitchFamily="34" charset="0"/>
            </a:endParaRPr>
          </a:p>
        </p:txBody>
      </p:sp>
      <p:sp>
        <p:nvSpPr>
          <p:cNvPr id="166" name="Text Placeholder 4">
            <a:extLst>
              <a:ext uri="{FF2B5EF4-FFF2-40B4-BE49-F238E27FC236}">
                <a16:creationId xmlns:a16="http://schemas.microsoft.com/office/drawing/2014/main" id="{7F54744D-34EB-4337-91F4-EFBBC8079451}"/>
              </a:ext>
            </a:extLst>
          </p:cNvPr>
          <p:cNvSpPr txBox="1">
            <a:spLocks/>
          </p:cNvSpPr>
          <p:nvPr/>
        </p:nvSpPr>
        <p:spPr>
          <a:xfrm>
            <a:off x="276385" y="2112704"/>
            <a:ext cx="153431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6 </a:t>
            </a:r>
            <a:r>
              <a:rPr lang="pt-BR" dirty="0"/>
              <a:t>31-Dez: </a:t>
            </a:r>
            <a:r>
              <a:rPr lang="pt-BR" b="0" dirty="0"/>
              <a:t>Primeiros casos de COVID-19 reportados em Wuhan China</a:t>
            </a:r>
          </a:p>
        </p:txBody>
      </p:sp>
      <p:sp>
        <p:nvSpPr>
          <p:cNvPr id="167" name="Text Placeholder 6">
            <a:extLst>
              <a:ext uri="{FF2B5EF4-FFF2-40B4-BE49-F238E27FC236}">
                <a16:creationId xmlns:a16="http://schemas.microsoft.com/office/drawing/2014/main" id="{DE1013B5-4DDB-41CE-B97E-1E9C6372D398}"/>
              </a:ext>
            </a:extLst>
          </p:cNvPr>
          <p:cNvSpPr txBox="1">
            <a:spLocks/>
          </p:cNvSpPr>
          <p:nvPr/>
        </p:nvSpPr>
        <p:spPr>
          <a:xfrm>
            <a:off x="6997248" y="2112704"/>
            <a:ext cx="1856251"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02-Abr:</a:t>
            </a:r>
            <a:r>
              <a:rPr lang="pt-BR" b="0" dirty="0"/>
              <a:t> Brasil muda protocolo e passa a recomendar que todos devem usar máscaras de proteção.</a:t>
            </a:r>
          </a:p>
        </p:txBody>
      </p:sp>
      <p:sp>
        <p:nvSpPr>
          <p:cNvPr id="168" name="Text Placeholder 6">
            <a:extLst>
              <a:ext uri="{FF2B5EF4-FFF2-40B4-BE49-F238E27FC236}">
                <a16:creationId xmlns:a16="http://schemas.microsoft.com/office/drawing/2014/main" id="{5FB18791-F3A5-460E-A6AF-F86AFE353D57}"/>
              </a:ext>
            </a:extLst>
          </p:cNvPr>
          <p:cNvSpPr txBox="1">
            <a:spLocks/>
          </p:cNvSpPr>
          <p:nvPr/>
        </p:nvSpPr>
        <p:spPr>
          <a:xfrm>
            <a:off x="8949325" y="2112704"/>
            <a:ext cx="2079098"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4</a:t>
            </a:r>
            <a:r>
              <a:rPr lang="pt-BR" baseline="30000" dirty="0"/>
              <a:t> </a:t>
            </a:r>
            <a:r>
              <a:rPr lang="pt-BR" dirty="0"/>
              <a:t>19-Mai:</a:t>
            </a:r>
            <a:r>
              <a:rPr lang="pt-BR" b="0" dirty="0"/>
              <a:t> Câmara aprova uso obrigatório de máscara nos locais públicos em todo o país.</a:t>
            </a:r>
          </a:p>
        </p:txBody>
      </p:sp>
      <p:sp>
        <p:nvSpPr>
          <p:cNvPr id="169" name="Text Placeholder 6">
            <a:extLst>
              <a:ext uri="{FF2B5EF4-FFF2-40B4-BE49-F238E27FC236}">
                <a16:creationId xmlns:a16="http://schemas.microsoft.com/office/drawing/2014/main" id="{6A04A200-FCE7-44A8-A3DE-6445CE254892}"/>
              </a:ext>
            </a:extLst>
          </p:cNvPr>
          <p:cNvSpPr txBox="1">
            <a:spLocks/>
          </p:cNvSpPr>
          <p:nvPr/>
        </p:nvSpPr>
        <p:spPr>
          <a:xfrm>
            <a:off x="1906527" y="2112704"/>
            <a:ext cx="1295389"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dirty="0"/>
              <a:t>19-Jan: </a:t>
            </a:r>
            <a:r>
              <a:rPr lang="pt-BR" b="0" dirty="0"/>
              <a:t>Primeira morte de COVID-19, reportada na China.</a:t>
            </a:r>
          </a:p>
        </p:txBody>
      </p:sp>
      <p:sp>
        <p:nvSpPr>
          <p:cNvPr id="170" name="Text Placeholder 6">
            <a:extLst>
              <a:ext uri="{FF2B5EF4-FFF2-40B4-BE49-F238E27FC236}">
                <a16:creationId xmlns:a16="http://schemas.microsoft.com/office/drawing/2014/main" id="{CD412FEA-4730-486F-879F-6D614467BF94}"/>
              </a:ext>
            </a:extLst>
          </p:cNvPr>
          <p:cNvSpPr txBox="1">
            <a:spLocks/>
          </p:cNvSpPr>
          <p:nvPr/>
        </p:nvSpPr>
        <p:spPr>
          <a:xfrm>
            <a:off x="4720291" y="2112704"/>
            <a:ext cx="1097866"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11-Mar:</a:t>
            </a:r>
            <a:r>
              <a:rPr lang="pt-BR" b="0" dirty="0"/>
              <a:t> OMS declara pandemia de corona vírus.</a:t>
            </a:r>
          </a:p>
        </p:txBody>
      </p:sp>
      <p:sp>
        <p:nvSpPr>
          <p:cNvPr id="171" name="Text Placeholder 6">
            <a:extLst>
              <a:ext uri="{FF2B5EF4-FFF2-40B4-BE49-F238E27FC236}">
                <a16:creationId xmlns:a16="http://schemas.microsoft.com/office/drawing/2014/main" id="{7A4A3BB1-E235-4506-A150-E900E600602C}"/>
              </a:ext>
            </a:extLst>
          </p:cNvPr>
          <p:cNvSpPr txBox="1">
            <a:spLocks/>
          </p:cNvSpPr>
          <p:nvPr/>
        </p:nvSpPr>
        <p:spPr>
          <a:xfrm>
            <a:off x="5913981" y="2112704"/>
            <a:ext cx="987443"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aseline="30000" dirty="0"/>
              <a:t>5 </a:t>
            </a:r>
            <a:r>
              <a:rPr lang="pt-BR" dirty="0"/>
              <a:t>17-Mar: </a:t>
            </a:r>
            <a:r>
              <a:rPr lang="pt-BR" b="0" dirty="0"/>
              <a:t>Primeira morte reportada no Brasil</a:t>
            </a:r>
          </a:p>
        </p:txBody>
      </p:sp>
      <p:sp>
        <p:nvSpPr>
          <p:cNvPr id="172" name="Text Placeholder 6">
            <a:extLst>
              <a:ext uri="{FF2B5EF4-FFF2-40B4-BE49-F238E27FC236}">
                <a16:creationId xmlns:a16="http://schemas.microsoft.com/office/drawing/2014/main" id="{552D19B7-2205-4393-8BC3-D10B6D0AF5B0}"/>
              </a:ext>
            </a:extLst>
          </p:cNvPr>
          <p:cNvSpPr txBox="1">
            <a:spLocks/>
          </p:cNvSpPr>
          <p:nvPr/>
        </p:nvSpPr>
        <p:spPr>
          <a:xfrm>
            <a:off x="3297740" y="2112704"/>
            <a:ext cx="1326727" cy="640080"/>
          </a:xfrm>
          <a:prstGeom prst="rect">
            <a:avLst/>
          </a:prstGeom>
          <a:solidFill>
            <a:srgbClr val="EAEAEA"/>
          </a:solidFill>
        </p:spPr>
        <p:txBody>
          <a:bodyPr vert="horz" lIns="91440" tIns="45720" rIns="91440" bIns="45720" rtlCol="0" anchor="ctr" anchorCtr="0">
            <a:noAutofit/>
          </a:bodyPr>
          <a:lstStyle>
            <a:defPPr>
              <a:defRPr lang="pt-BR"/>
            </a:defPPr>
            <a:lvl1pPr marR="0" lvl="0" indent="0" algn="just" fontAlgn="auto">
              <a:lnSpc>
                <a:spcPct val="90000"/>
              </a:lnSpc>
              <a:spcBef>
                <a:spcPts val="0"/>
              </a:spcBef>
              <a:spcAft>
                <a:spcPts val="0"/>
              </a:spcAft>
              <a:buClr>
                <a:srgbClr val="8E006C"/>
              </a:buClr>
              <a:buSzTx/>
              <a:buFont typeface="Arial" panose="020B0604020202020204" pitchFamily="34" charset="0"/>
              <a:buNone/>
              <a:tabLst/>
              <a:defRPr sz="1000" b="1">
                <a:solidFill>
                  <a:srgbClr val="454D55"/>
                </a:solidFill>
              </a:defRPr>
            </a:lvl1pPr>
            <a:lvl2pPr marL="685800" indent="-228600">
              <a:lnSpc>
                <a:spcPct val="90000"/>
              </a:lnSpc>
              <a:spcBef>
                <a:spcPts val="500"/>
              </a:spcBef>
              <a:buFont typeface="Arial" panose="020B0604020202020204" pitchFamily="34" charset="0"/>
              <a:buChar char="•"/>
              <a:defRPr sz="1400">
                <a:solidFill>
                  <a:schemeClr val="tx2"/>
                </a:solidFill>
              </a:defRPr>
            </a:lvl2pPr>
            <a:lvl3pPr marL="1143000" indent="-228600">
              <a:lnSpc>
                <a:spcPct val="90000"/>
              </a:lnSpc>
              <a:spcBef>
                <a:spcPts val="500"/>
              </a:spcBef>
              <a:buFont typeface="Arial" panose="020B0604020202020204" pitchFamily="34" charset="0"/>
              <a:buChar char="•"/>
              <a:defRPr sz="1400">
                <a:solidFill>
                  <a:schemeClr val="tx2"/>
                </a:solidFill>
              </a:defRPr>
            </a:lvl3pPr>
            <a:lvl4pPr marL="1600200" indent="-228600">
              <a:lnSpc>
                <a:spcPct val="90000"/>
              </a:lnSpc>
              <a:spcBef>
                <a:spcPts val="500"/>
              </a:spcBef>
              <a:buFont typeface="Arial" panose="020B0604020202020204" pitchFamily="34" charset="0"/>
              <a:buChar char="•"/>
              <a:defRPr sz="1400">
                <a:solidFill>
                  <a:schemeClr val="tx2"/>
                </a:solidFill>
              </a:defRPr>
            </a:lvl4pPr>
            <a:lvl5pPr marL="2057400" indent="-228600">
              <a:lnSpc>
                <a:spcPct val="90000"/>
              </a:lnSpc>
              <a:spcBef>
                <a:spcPts val="500"/>
              </a:spcBef>
              <a:buFont typeface="Arial" panose="020B0604020202020204" pitchFamily="34" charset="0"/>
              <a:buChar char="•"/>
              <a:defRPr sz="1400">
                <a:solidFill>
                  <a:schemeClr val="tx2"/>
                </a:solidFill>
              </a:defRPr>
            </a:lvl5pPr>
            <a:lvl6pPr marL="2514600" indent="-228600">
              <a:lnSpc>
                <a:spcPct val="90000"/>
              </a:lnSpc>
              <a:spcBef>
                <a:spcPts val="500"/>
              </a:spcBef>
              <a:buFont typeface="Arial" panose="020B0604020202020204" pitchFamily="34" charset="0"/>
              <a:buChar char="•"/>
            </a:lvl6pPr>
            <a:lvl7pPr marL="2971800" indent="-228600">
              <a:lnSpc>
                <a:spcPct val="90000"/>
              </a:lnSpc>
              <a:spcBef>
                <a:spcPts val="500"/>
              </a:spcBef>
              <a:buFont typeface="Arial" panose="020B0604020202020204" pitchFamily="34" charset="0"/>
              <a:buChar char="•"/>
            </a:lvl7pPr>
            <a:lvl8pPr marL="3429000" indent="-228600">
              <a:lnSpc>
                <a:spcPct val="90000"/>
              </a:lnSpc>
              <a:spcBef>
                <a:spcPts val="500"/>
              </a:spcBef>
              <a:buFont typeface="Arial" panose="020B0604020202020204" pitchFamily="34" charset="0"/>
              <a:buChar char="•"/>
            </a:lvl8pPr>
            <a:lvl9pPr marL="3886200" indent="-228600">
              <a:lnSpc>
                <a:spcPct val="90000"/>
              </a:lnSpc>
              <a:spcBef>
                <a:spcPts val="500"/>
              </a:spcBef>
              <a:buFont typeface="Arial" panose="020B0604020202020204" pitchFamily="34" charset="0"/>
              <a:buChar char="•"/>
            </a:lvl9pPr>
          </a:lstStyle>
          <a:p>
            <a:pPr algn="ctr"/>
            <a:r>
              <a:rPr lang="pt-BR" b="0" baseline="30000" dirty="0"/>
              <a:t>1 </a:t>
            </a:r>
            <a:r>
              <a:rPr lang="pt-BR" dirty="0"/>
              <a:t>24-Fev:</a:t>
            </a:r>
            <a:r>
              <a:rPr lang="pt-BR" b="0" dirty="0"/>
              <a:t> Brasil amplia lista de países em alerta de corona vírus.</a:t>
            </a:r>
          </a:p>
        </p:txBody>
      </p:sp>
      <p:cxnSp>
        <p:nvCxnSpPr>
          <p:cNvPr id="39" name="Straight Arrow Connector 38">
            <a:extLst>
              <a:ext uri="{FF2B5EF4-FFF2-40B4-BE49-F238E27FC236}">
                <a16:creationId xmlns:a16="http://schemas.microsoft.com/office/drawing/2014/main" id="{ED136F01-0119-4A70-8D9D-5AFEE72F234D}"/>
              </a:ext>
            </a:extLst>
          </p:cNvPr>
          <p:cNvCxnSpPr>
            <a:cxnSpLocks/>
            <a:stCxn id="65" idx="3"/>
            <a:endCxn id="86" idx="2"/>
          </p:cNvCxnSpPr>
          <p:nvPr/>
        </p:nvCxnSpPr>
        <p:spPr>
          <a:xfrm>
            <a:off x="1119211" y="4966423"/>
            <a:ext cx="449067" cy="0"/>
          </a:xfrm>
          <a:prstGeom prst="straightConnector1">
            <a:avLst/>
          </a:prstGeom>
          <a:ln w="12700">
            <a:solidFill>
              <a:srgbClr val="2F528F"/>
            </a:solidFill>
            <a:tailEnd type="arrow"/>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27592896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3736" y="2001710"/>
            <a:ext cx="11919876" cy="1107996"/>
          </a:xfrm>
          <a:prstGeom prst="rect">
            <a:avLst/>
          </a:prstGeom>
          <a:noFill/>
          <a:ln>
            <a:noFill/>
          </a:ln>
        </p:spPr>
        <p:txBody>
          <a:bodyPr wrap="square" rtlCol="0" anchor="t">
            <a:spAutoFit/>
          </a:bodyPr>
          <a:lstStyle/>
          <a:p>
            <a:r>
              <a:rPr lang="pt-BR" sz="2200" dirty="0">
                <a:ea typeface="+mn-lt"/>
                <a:cs typeface="+mn-lt"/>
              </a:rPr>
              <a:t>Recentemente o estado de São Paulo decretou o uso de máscaras de proteção facial como obrigatório, por tempo indeterminado. A medida, que entrou em vigor em 07/05/2020, estabelece o seguinte:</a:t>
            </a:r>
            <a:endParaRPr lang="pt-BR" dirty="0">
              <a:ea typeface="+mn-lt"/>
              <a:cs typeface="+mn-lt"/>
            </a:endParaRPr>
          </a:p>
        </p:txBody>
      </p:sp>
      <p:sp>
        <p:nvSpPr>
          <p:cNvPr id="3" name="CaixaDeTexto 2">
            <a:extLst>
              <a:ext uri="{FF2B5EF4-FFF2-40B4-BE49-F238E27FC236}">
                <a16:creationId xmlns:a16="http://schemas.microsoft.com/office/drawing/2014/main" id="{14023F59-116C-43F1-AC35-B7027668E690}"/>
              </a:ext>
            </a:extLst>
          </p:cNvPr>
          <p:cNvSpPr txBox="1"/>
          <p:nvPr/>
        </p:nvSpPr>
        <p:spPr>
          <a:xfrm>
            <a:off x="7387782" y="2999371"/>
            <a:ext cx="2743200" cy="236988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Arial"/>
              </a:rPr>
              <a:t>Usados por:</a:t>
            </a:r>
            <a:r>
              <a:rPr lang="en-US" b="1" dirty="0">
                <a:cs typeface="Arial"/>
              </a:rPr>
              <a:t>​</a:t>
            </a:r>
          </a:p>
          <a:p>
            <a:pPr>
              <a:buChar char="•"/>
            </a:pPr>
            <a:r>
              <a:rPr lang="pt-BR" dirty="0">
                <a:cs typeface="Arial"/>
              </a:rPr>
              <a:t> consumidores;​</a:t>
            </a:r>
          </a:p>
          <a:p>
            <a:pPr>
              <a:buChar char="•"/>
            </a:pPr>
            <a:r>
              <a:rPr lang="pt-BR" dirty="0">
                <a:cs typeface="Arial"/>
              </a:rPr>
              <a:t> fornecedores;​</a:t>
            </a:r>
          </a:p>
          <a:p>
            <a:pPr>
              <a:buChar char="•"/>
            </a:pPr>
            <a:r>
              <a:rPr lang="pt-BR" dirty="0">
                <a:cs typeface="Arial"/>
              </a:rPr>
              <a:t> clientes;​</a:t>
            </a:r>
          </a:p>
          <a:p>
            <a:pPr>
              <a:buChar char="•"/>
            </a:pPr>
            <a:r>
              <a:rPr lang="pt-BR" dirty="0">
                <a:cs typeface="Arial"/>
              </a:rPr>
              <a:t> empregados;​</a:t>
            </a:r>
          </a:p>
          <a:p>
            <a:pPr>
              <a:buChar char="•"/>
            </a:pPr>
            <a:r>
              <a:rPr lang="pt-BR" dirty="0">
                <a:cs typeface="Arial"/>
              </a:rPr>
              <a:t> colaboradores;​</a:t>
            </a:r>
          </a:p>
          <a:p>
            <a:pPr>
              <a:buChar char="•"/>
            </a:pPr>
            <a:r>
              <a:rPr lang="pt-BR" dirty="0">
                <a:cs typeface="Arial"/>
              </a:rPr>
              <a:t> agentes públicos;​</a:t>
            </a:r>
          </a:p>
          <a:p>
            <a:pPr>
              <a:buChar char="•"/>
            </a:pPr>
            <a:r>
              <a:rPr lang="pt-BR" dirty="0">
                <a:cs typeface="Arial"/>
              </a:rPr>
              <a:t> prestadores de serviço.​</a:t>
            </a:r>
          </a:p>
        </p:txBody>
      </p:sp>
      <p:sp>
        <p:nvSpPr>
          <p:cNvPr id="9" name="CaixaDeTexto 8">
            <a:extLst>
              <a:ext uri="{FF2B5EF4-FFF2-40B4-BE49-F238E27FC236}">
                <a16:creationId xmlns:a16="http://schemas.microsoft.com/office/drawing/2014/main" id="{F9E7B998-4796-4D55-9B18-DDC86A145C52}"/>
              </a:ext>
            </a:extLst>
          </p:cNvPr>
          <p:cNvSpPr txBox="1"/>
          <p:nvPr/>
        </p:nvSpPr>
        <p:spPr>
          <a:xfrm>
            <a:off x="2273122" y="2999371"/>
            <a:ext cx="3729256" cy="175432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b="1" dirty="0">
                <a:cs typeface="Calibri"/>
              </a:rPr>
              <a:t>Uso de máscaras em:</a:t>
            </a:r>
          </a:p>
          <a:p>
            <a:pPr>
              <a:buChar char="•"/>
            </a:pPr>
            <a:r>
              <a:rPr lang="pt-BR" dirty="0">
                <a:cs typeface="Arial"/>
              </a:rPr>
              <a:t> espaços públicos;​</a:t>
            </a:r>
            <a:endParaRPr lang="pt-BR" dirty="0"/>
          </a:p>
          <a:p>
            <a:pPr marL="174625" indent="-174625">
              <a:buChar char="•"/>
            </a:pPr>
            <a:r>
              <a:rPr lang="pt-BR" dirty="0">
                <a:cs typeface="Arial"/>
              </a:rPr>
              <a:t>estabelecimentos que executem atividades essenciais;​</a:t>
            </a:r>
          </a:p>
          <a:p>
            <a:pPr>
              <a:buChar char="•"/>
            </a:pPr>
            <a:r>
              <a:rPr lang="pt-BR" dirty="0">
                <a:cs typeface="Arial"/>
              </a:rPr>
              <a:t> repartições públicas estaduais;​</a:t>
            </a:r>
          </a:p>
          <a:p>
            <a:pPr>
              <a:buChar char="•"/>
            </a:pPr>
            <a:r>
              <a:rPr lang="pt-BR" dirty="0">
                <a:cs typeface="Arial"/>
              </a:rPr>
              <a:t> transporte por aplicativo.</a:t>
            </a:r>
          </a:p>
        </p:txBody>
      </p:sp>
      <p:sp>
        <p:nvSpPr>
          <p:cNvPr id="11" name="CaixaDeTexto 5">
            <a:extLst>
              <a:ext uri="{FF2B5EF4-FFF2-40B4-BE49-F238E27FC236}">
                <a16:creationId xmlns:a16="http://schemas.microsoft.com/office/drawing/2014/main" id="{CD626A95-8091-4F1D-A30E-C06E87498B5B}"/>
              </a:ext>
            </a:extLst>
          </p:cNvPr>
          <p:cNvSpPr txBox="1"/>
          <p:nvPr/>
        </p:nvSpPr>
        <p:spPr>
          <a:xfrm>
            <a:off x="173736" y="5327549"/>
            <a:ext cx="11919876" cy="769441"/>
          </a:xfrm>
          <a:prstGeom prst="rect">
            <a:avLst/>
          </a:prstGeom>
          <a:noFill/>
          <a:ln>
            <a:noFill/>
          </a:ln>
        </p:spPr>
        <p:txBody>
          <a:bodyPr wrap="square" rtlCol="0" anchor="t">
            <a:spAutoFit/>
          </a:bodyPr>
          <a:lstStyle/>
          <a:p>
            <a:r>
              <a:rPr lang="pt-BR" sz="2200" dirty="0">
                <a:cs typeface="Calibri"/>
              </a:rPr>
              <a:t>Além disso, o descumprimento da medida acarretará em infração, podendo o infrator ou o estabelecimento serem multados.</a:t>
            </a:r>
            <a:endParaRPr lang="pt-BR" dirty="0">
              <a:ea typeface="+mn-lt"/>
              <a:cs typeface="+mn-lt"/>
            </a:endParaRPr>
          </a:p>
        </p:txBody>
      </p:sp>
      <p:cxnSp>
        <p:nvCxnSpPr>
          <p:cNvPr id="13" name="Straight Connector 18">
            <a:extLst>
              <a:ext uri="{FF2B5EF4-FFF2-40B4-BE49-F238E27FC236}">
                <a16:creationId xmlns:a16="http://schemas.microsoft.com/office/drawing/2014/main" id="{48D98D49-C026-4684-B519-FFB569F22EC7}"/>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5" name="CaixaDeTexto 5">
            <a:extLst>
              <a:ext uri="{FF2B5EF4-FFF2-40B4-BE49-F238E27FC236}">
                <a16:creationId xmlns:a16="http://schemas.microsoft.com/office/drawing/2014/main" id="{EE9AE69C-DA3A-4B1F-A561-C474F96FA82E}"/>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27/05/2020:</a:t>
            </a:r>
          </a:p>
          <a:p>
            <a:r>
              <a:rPr lang="en-US" sz="1050" i="1" dirty="0">
                <a:ea typeface="+mn-lt"/>
                <a:cs typeface="+mn-lt"/>
                <a:hlinkClick r:id="rId2"/>
              </a:rPr>
              <a:t>https://g1.globo.com/sp/sao-paulo/noticia/2020/05/05/decreto-que-determina-uso-de-mascaras-em-sp-estipula-multa-de-ate-r-276-mil-e-4-anos-de-prisao.ghtml</a:t>
            </a:r>
            <a:br>
              <a:rPr lang="en-US" sz="1050" i="1" dirty="0"/>
            </a:br>
            <a:r>
              <a:rPr lang="en-US" sz="1050" i="1" dirty="0">
                <a:ea typeface="+mn-lt"/>
                <a:cs typeface="+mn-lt"/>
                <a:hlinkClick r:id="rId3"/>
              </a:rPr>
              <a:t>https://www.al.sp.gov.br/repositorio/legislacao/decreto/2020/decreto-64959-04.05.2020.html</a:t>
            </a:r>
            <a:r>
              <a:rPr lang="pt-BR" sz="1050" i="1" dirty="0"/>
              <a:t> </a:t>
            </a:r>
            <a:endParaRPr lang="pt-BR" i="1" dirty="0">
              <a:cs typeface="Calibri"/>
            </a:endParaRPr>
          </a:p>
        </p:txBody>
      </p:sp>
      <p:pic>
        <p:nvPicPr>
          <p:cNvPr id="6" name="Graphic 5" descr="Marker">
            <a:extLst>
              <a:ext uri="{FF2B5EF4-FFF2-40B4-BE49-F238E27FC236}">
                <a16:creationId xmlns:a16="http://schemas.microsoft.com/office/drawing/2014/main" id="{FCCE768C-6037-43D9-9807-DE932BB4A604}"/>
              </a:ext>
            </a:extLst>
          </p:cNvPr>
          <p:cNvPicPr>
            <a:picLocks noChangeAspect="1"/>
          </p:cNvPicPr>
          <p:nvPr/>
        </p:nvPicPr>
        <p:blipFill>
          <a:blip r:embed="rId4">
            <a:extLst>
              <a:ext uri="{28A0092B-C50C-407E-A947-70E740481C1C}">
                <a14:useLocalDpi xmlns:a14="http://schemas.microsoft.com/office/drawing/2010/main" val="0"/>
              </a:ext>
              <a:ext uri="{96DAC541-7B7A-43D3-8B79-37D633B846F1}">
                <asvg:svgBlip xmlns:asvg="http://schemas.microsoft.com/office/drawing/2016/SVG/main" r:embed="rId5"/>
              </a:ext>
            </a:extLst>
          </a:blip>
          <a:stretch>
            <a:fillRect/>
          </a:stretch>
        </p:blipFill>
        <p:spPr>
          <a:xfrm>
            <a:off x="1498947" y="2999371"/>
            <a:ext cx="914400" cy="914400"/>
          </a:xfrm>
          <a:prstGeom prst="rect">
            <a:avLst/>
          </a:prstGeom>
        </p:spPr>
      </p:pic>
      <p:pic>
        <p:nvPicPr>
          <p:cNvPr id="10" name="Graphic 9" descr="Users">
            <a:extLst>
              <a:ext uri="{FF2B5EF4-FFF2-40B4-BE49-F238E27FC236}">
                <a16:creationId xmlns:a16="http://schemas.microsoft.com/office/drawing/2014/main" id="{4383A8E9-C2B0-4DF9-8763-270B3147EFC8}"/>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6526492" y="2999371"/>
            <a:ext cx="914400" cy="914400"/>
          </a:xfrm>
          <a:prstGeom prst="rect">
            <a:avLst/>
          </a:prstGeom>
        </p:spPr>
      </p:pic>
    </p:spTree>
    <p:extLst>
      <p:ext uri="{BB962C8B-B14F-4D97-AF65-F5344CB8AC3E}">
        <p14:creationId xmlns:p14="http://schemas.microsoft.com/office/powerpoint/2010/main" val="2687276991"/>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Onde a pesquisa será realizada (contexto)?</a:t>
            </a:r>
          </a:p>
        </p:txBody>
      </p:sp>
      <p:sp>
        <p:nvSpPr>
          <p:cNvPr id="7" name="Retângulo 4">
            <a:extLst>
              <a:ext uri="{FF2B5EF4-FFF2-40B4-BE49-F238E27FC236}">
                <a16:creationId xmlns:a16="http://schemas.microsoft.com/office/drawing/2014/main" id="{6F061871-FDA0-491B-B84B-B5AB0970885B}"/>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
        <p:nvSpPr>
          <p:cNvPr id="17" name="CaixaDeTexto 5">
            <a:extLst>
              <a:ext uri="{FF2B5EF4-FFF2-40B4-BE49-F238E27FC236}">
                <a16:creationId xmlns:a16="http://schemas.microsoft.com/office/drawing/2014/main" id="{0EACA767-5D74-4C51-98B7-763F041F495E}"/>
              </a:ext>
            </a:extLst>
          </p:cNvPr>
          <p:cNvSpPr txBox="1"/>
          <p:nvPr/>
        </p:nvSpPr>
        <p:spPr>
          <a:xfrm>
            <a:off x="176644" y="2016087"/>
            <a:ext cx="11919876" cy="3477875"/>
          </a:xfrm>
          <a:prstGeom prst="rect">
            <a:avLst/>
          </a:prstGeom>
          <a:noFill/>
          <a:ln>
            <a:noFill/>
          </a:ln>
        </p:spPr>
        <p:txBody>
          <a:bodyPr wrap="square" rtlCol="0">
            <a:spAutoFit/>
          </a:bodyPr>
          <a:lstStyle/>
          <a:p>
            <a:r>
              <a:rPr lang="pt-BR" sz="2200" dirty="0"/>
              <a:t>A presente pesquisa tem como objetivo principal, desenvolver um modelo de detecção de indivíduos utilizando máscaras faciais, através de técnicas de Deep Learning, como ferramenta possível de ser implementada em sistemas de monitoramento preventivo ao alastramento da COVID-19 em locais e áreas de convívio público ou privado.</a:t>
            </a:r>
          </a:p>
          <a:p>
            <a:endParaRPr lang="pt-BR" sz="2200" dirty="0"/>
          </a:p>
          <a:p>
            <a:r>
              <a:rPr lang="pt-BR" sz="2200" dirty="0"/>
              <a:t>O modelo resultante do estudo, visa sua aplicação em sistemas de monitoramento por vídeo como uma ferramenta adicional de alerta em casos de pessoas que não estejam utilizando máscaras faciais. Podendo adicionalmente, ser empregado em combinação com materiais educacionais na orientação do adequado uso em estabelecimentos comerciais e artísticos, instituições de ensino ou quaisquer outros usos onde as corretas orientações científicas possam ser asseguradas de forma rápida e ampla.</a:t>
            </a:r>
          </a:p>
        </p:txBody>
      </p:sp>
      <p:grpSp>
        <p:nvGrpSpPr>
          <p:cNvPr id="8" name="Group 7">
            <a:extLst>
              <a:ext uri="{FF2B5EF4-FFF2-40B4-BE49-F238E27FC236}">
                <a16:creationId xmlns:a16="http://schemas.microsoft.com/office/drawing/2014/main" id="{1E163097-A71F-4360-857F-CDF7256C8A07}"/>
              </a:ext>
            </a:extLst>
          </p:cNvPr>
          <p:cNvGrpSpPr/>
          <p:nvPr/>
        </p:nvGrpSpPr>
        <p:grpSpPr>
          <a:xfrm>
            <a:off x="176644" y="5960259"/>
            <a:ext cx="11558999" cy="665530"/>
            <a:chOff x="176644" y="5960259"/>
            <a:chExt cx="11558999" cy="665530"/>
          </a:xfrm>
        </p:grpSpPr>
        <p:pic>
          <p:nvPicPr>
            <p:cNvPr id="4" name="Graphic 3" descr="Person with idea">
              <a:extLst>
                <a:ext uri="{FF2B5EF4-FFF2-40B4-BE49-F238E27FC236}">
                  <a16:creationId xmlns:a16="http://schemas.microsoft.com/office/drawing/2014/main" id="{2AFB5B40-0E71-438C-A693-F6960B64154E}"/>
                </a:ext>
              </a:extLst>
            </p:cNvPr>
            <p:cNvPicPr>
              <a:picLocks noChangeAspect="1"/>
            </p:cNvPicPr>
            <p:nvPr/>
          </p:nvPicPr>
          <p:blipFill>
            <a:blip r:embed="rId2" cstate="print">
              <a:extLst>
                <a:ext uri="{28A0092B-C50C-407E-A947-70E740481C1C}">
                  <a14:useLocalDpi xmlns:a14="http://schemas.microsoft.com/office/drawing/2010/main" val="0"/>
                </a:ext>
                <a:ext uri="{96DAC541-7B7A-43D3-8B79-37D633B846F1}">
                  <asvg:svgBlip xmlns:asvg="http://schemas.microsoft.com/office/drawing/2016/SVG/main" r:embed="rId3"/>
                </a:ext>
              </a:extLst>
            </a:blip>
            <a:stretch>
              <a:fillRect/>
            </a:stretch>
          </p:blipFill>
          <p:spPr>
            <a:xfrm>
              <a:off x="176644" y="5960259"/>
              <a:ext cx="665530" cy="665530"/>
            </a:xfrm>
            <a:prstGeom prst="rect">
              <a:avLst/>
            </a:prstGeom>
          </p:spPr>
        </p:pic>
        <p:sp>
          <p:nvSpPr>
            <p:cNvPr id="6" name="Rectangle 5">
              <a:extLst>
                <a:ext uri="{FF2B5EF4-FFF2-40B4-BE49-F238E27FC236}">
                  <a16:creationId xmlns:a16="http://schemas.microsoft.com/office/drawing/2014/main" id="{AD1205DC-63D6-44A4-B20E-BC9057891E98}"/>
                </a:ext>
              </a:extLst>
            </p:cNvPr>
            <p:cNvSpPr/>
            <p:nvPr/>
          </p:nvSpPr>
          <p:spPr>
            <a:xfrm>
              <a:off x="842174" y="6031414"/>
              <a:ext cx="10893469" cy="523220"/>
            </a:xfrm>
            <a:prstGeom prst="rect">
              <a:avLst/>
            </a:prstGeom>
          </p:spPr>
          <p:txBody>
            <a:bodyPr wrap="square">
              <a:spAutoFit/>
            </a:bodyPr>
            <a:lstStyle/>
            <a:p>
              <a:r>
                <a:rPr lang="en-US" sz="1400" i="1" dirty="0"/>
                <a:t>"The best way forward is the blended comprehensive approach which puts containment as a major pillar." </a:t>
              </a:r>
              <a:br>
                <a:rPr lang="en-US" sz="1400" dirty="0"/>
              </a:br>
              <a:r>
                <a:rPr lang="en-US" sz="1400" b="1" dirty="0"/>
                <a:t>-- Dr. Tedros Adhanom, WHO director-general.</a:t>
              </a:r>
            </a:p>
          </p:txBody>
        </p:sp>
      </p:grpSp>
    </p:spTree>
    <p:extLst>
      <p:ext uri="{BB962C8B-B14F-4D97-AF65-F5344CB8AC3E}">
        <p14:creationId xmlns:p14="http://schemas.microsoft.com/office/powerpoint/2010/main" val="2557986528"/>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a </a:t>
            </a:r>
            <a:r>
              <a:rPr lang="pt-BR" sz="2400" b="1" dirty="0"/>
              <a:t>PERGUNTA </a:t>
            </a:r>
            <a:r>
              <a:rPr lang="pt-BR" sz="2400" dirty="0"/>
              <a:t>do</a:t>
            </a:r>
            <a:r>
              <a:rPr lang="pt-BR" sz="2400" b="1" dirty="0"/>
              <a:t> PROBLEMA</a:t>
            </a:r>
            <a:r>
              <a:rPr lang="pt-BR" sz="2400" dirty="0"/>
              <a:t> de pesquisa?</a:t>
            </a:r>
          </a:p>
        </p:txBody>
      </p:sp>
      <p:sp>
        <p:nvSpPr>
          <p:cNvPr id="4" name="CaixaDeTexto 3">
            <a:extLst>
              <a:ext uri="{FF2B5EF4-FFF2-40B4-BE49-F238E27FC236}">
                <a16:creationId xmlns:a16="http://schemas.microsoft.com/office/drawing/2014/main" id="{6C14915E-E529-4FEB-989B-94707A646704}"/>
              </a:ext>
            </a:extLst>
          </p:cNvPr>
          <p:cNvSpPr txBox="1"/>
          <p:nvPr/>
        </p:nvSpPr>
        <p:spPr>
          <a:xfrm>
            <a:off x="176643" y="2016087"/>
            <a:ext cx="11919875" cy="2462213"/>
          </a:xfrm>
          <a:prstGeom prst="rect">
            <a:avLst/>
          </a:prstGeom>
          <a:noFill/>
          <a:ln>
            <a:noFill/>
          </a:ln>
        </p:spPr>
        <p:txBody>
          <a:bodyPr wrap="square" rtlCol="0">
            <a:spAutoFit/>
          </a:bodyPr>
          <a:lstStyle/>
          <a:p>
            <a:r>
              <a:rPr lang="pt-BR" sz="2200" dirty="0"/>
              <a:t>Diante do contexto descrito, apresentam-se o questionamento a ser abordado nessa pesquisa:</a:t>
            </a:r>
          </a:p>
          <a:p>
            <a:endParaRPr lang="pt-BR" sz="2200" dirty="0"/>
          </a:p>
          <a:p>
            <a:r>
              <a:rPr lang="pt-BR" sz="2200" b="1" i="1" dirty="0"/>
              <a:t>É possível desenvolver, com técnicas de deep learning, um modelo de detecção de pessoas utilizando máscaras faciais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spTree>
    <p:extLst>
      <p:ext uri="{BB962C8B-B14F-4D97-AF65-F5344CB8AC3E}">
        <p14:creationId xmlns:p14="http://schemas.microsoft.com/office/powerpoint/2010/main" val="381711577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Qual é o </a:t>
            </a:r>
            <a:r>
              <a:rPr lang="pt-BR" sz="2400" b="1" dirty="0"/>
              <a:t>OBJETIVO GERAL</a:t>
            </a:r>
            <a:r>
              <a:rPr lang="pt-BR" sz="2400" dirty="0"/>
              <a:t> e quais são os </a:t>
            </a:r>
            <a:r>
              <a:rPr lang="pt-BR" sz="2400" b="1" dirty="0"/>
              <a:t>OBJETIVOS ESPECÍFICOS</a:t>
            </a:r>
            <a:r>
              <a:rPr lang="pt-BR" sz="2400" dirty="0"/>
              <a:t>?</a:t>
            </a:r>
          </a:p>
        </p:txBody>
      </p:sp>
      <p:sp>
        <p:nvSpPr>
          <p:cNvPr id="4" name="CaixaDeTexto 3">
            <a:extLst>
              <a:ext uri="{FF2B5EF4-FFF2-40B4-BE49-F238E27FC236}">
                <a16:creationId xmlns:a16="http://schemas.microsoft.com/office/drawing/2014/main" id="{84CA2768-938F-4EEA-B0DD-BAF05149B6F5}"/>
              </a:ext>
            </a:extLst>
          </p:cNvPr>
          <p:cNvSpPr txBox="1"/>
          <p:nvPr/>
        </p:nvSpPr>
        <p:spPr>
          <a:xfrm>
            <a:off x="176644" y="2016087"/>
            <a:ext cx="11919876" cy="3816429"/>
          </a:xfrm>
          <a:prstGeom prst="rect">
            <a:avLst/>
          </a:prstGeom>
          <a:noFill/>
          <a:ln>
            <a:noFill/>
          </a:ln>
        </p:spPr>
        <p:txBody>
          <a:bodyPr wrap="square" rtlCol="0" anchor="t">
            <a:spAutoFit/>
          </a:bodyPr>
          <a:lstStyle/>
          <a:p>
            <a:r>
              <a:rPr lang="pt-BR" sz="2200" dirty="0"/>
              <a:t>Objetivo geral: </a:t>
            </a:r>
          </a:p>
          <a:p>
            <a:r>
              <a:rPr lang="pt-BR" sz="2200" b="1" i="1" dirty="0"/>
              <a:t>Desenvolver um modelo que identifique, se as pessoas estão utilizando máscaras de proteção facial.</a:t>
            </a:r>
            <a:endParaRPr lang="pt-BR" sz="2200" b="1" i="1" dirty="0">
              <a:cs typeface="Calibri"/>
            </a:endParaRPr>
          </a:p>
          <a:p>
            <a:endParaRPr lang="pt-BR" sz="2200" b="1" i="1" dirty="0"/>
          </a:p>
          <a:p>
            <a:r>
              <a:rPr lang="pt-BR" sz="2200" dirty="0"/>
              <a:t>Objetivos específicos:</a:t>
            </a:r>
            <a:endParaRPr lang="pt-BR" sz="2200" dirty="0">
              <a:cs typeface="Calibri"/>
            </a:endParaRPr>
          </a:p>
          <a:p>
            <a:pPr marL="457200" indent="-457200">
              <a:buFont typeface="+mj-lt"/>
              <a:buAutoNum type="arabicPeriod"/>
            </a:pPr>
            <a:r>
              <a:rPr lang="pt-BR" sz="2200" i="1" dirty="0"/>
              <a:t>Definir, e eventualmente construir, a base de imagens que será utilizada;</a:t>
            </a:r>
            <a:endParaRPr lang="pt-BR" sz="2200" i="1" dirty="0">
              <a:cs typeface="Calibri"/>
            </a:endParaRPr>
          </a:p>
          <a:p>
            <a:pPr marL="457200" indent="-457200">
              <a:buFont typeface="+mj-lt"/>
              <a:buAutoNum type="arabicPeriod"/>
            </a:pPr>
            <a:r>
              <a:rPr lang="pt-BR" sz="2200" i="1" dirty="0"/>
              <a:t>Realizar revisão bibliográfica de técnicas aplicadas ao tema de pesquisa;</a:t>
            </a:r>
            <a:endParaRPr lang="pt-BR" sz="2200" i="1" dirty="0">
              <a:cs typeface="Calibri"/>
            </a:endParaRPr>
          </a:p>
          <a:p>
            <a:pPr marL="457200" indent="-457200">
              <a:buFont typeface="+mj-lt"/>
              <a:buAutoNum type="arabicPeriod"/>
            </a:pPr>
            <a:r>
              <a:rPr lang="pt-BR" sz="2200" i="1" dirty="0"/>
              <a:t>Definir os algoritmos que serão utilizados; </a:t>
            </a:r>
            <a:endParaRPr lang="pt-BR" sz="2200" i="1" dirty="0">
              <a:cs typeface="Calibri"/>
            </a:endParaRPr>
          </a:p>
          <a:p>
            <a:pPr marL="457200" indent="-457200">
              <a:buFont typeface="+mj-lt"/>
              <a:buAutoNum type="arabicPeriod"/>
            </a:pPr>
            <a:r>
              <a:rPr lang="pt-BR" sz="2200" i="1" dirty="0"/>
              <a:t>Definir a arquitetura inicial dos algoritmos; </a:t>
            </a:r>
            <a:endParaRPr lang="pt-BR" sz="2200" i="1" dirty="0">
              <a:cs typeface="Calibri"/>
            </a:endParaRPr>
          </a:p>
          <a:p>
            <a:pPr marL="457200" indent="-457200">
              <a:buFont typeface="+mj-lt"/>
              <a:buAutoNum type="arabicPeriod"/>
            </a:pPr>
            <a:r>
              <a:rPr lang="pt-BR" sz="2200" i="1" dirty="0"/>
              <a:t>Construir os modelos e identificar o com os melhores resultados;</a:t>
            </a:r>
            <a:endParaRPr lang="pt-BR" sz="2200" i="1" dirty="0">
              <a:cs typeface="Calibri"/>
            </a:endParaRPr>
          </a:p>
          <a:p>
            <a:pPr marL="457200" indent="-457200">
              <a:buFont typeface="+mj-lt"/>
              <a:buAutoNum type="arabicPeriod"/>
            </a:pPr>
            <a:r>
              <a:rPr lang="pt-BR" sz="2200" i="1" dirty="0"/>
              <a:t>Iterar sobre a estrutura inicialmente proposta e realizar o tuning de hiperparâmetros, se necessário;</a:t>
            </a:r>
            <a:endParaRPr lang="pt-BR" sz="2200" i="1" dirty="0">
              <a:cs typeface="Calibri"/>
            </a:endParaRPr>
          </a:p>
          <a:p>
            <a:pPr marL="457200" indent="-457200">
              <a:buFont typeface="+mj-lt"/>
              <a:buAutoNum type="arabicPeriod"/>
            </a:pPr>
            <a:r>
              <a:rPr lang="pt-BR" sz="2200" i="1" dirty="0"/>
              <a:t>Analisar a performance e a estabilidade da solução.</a:t>
            </a:r>
            <a:endParaRPr lang="pt-BR" sz="2200" i="1" dirty="0">
              <a:cs typeface="Calibri"/>
            </a:endParaRPr>
          </a:p>
        </p:txBody>
      </p:sp>
    </p:spTree>
    <p:extLst>
      <p:ext uri="{BB962C8B-B14F-4D97-AF65-F5344CB8AC3E}">
        <p14:creationId xmlns:p14="http://schemas.microsoft.com/office/powerpoint/2010/main" val="39538578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são as </a:t>
            </a:r>
            <a:r>
              <a:rPr lang="pt-BR" sz="2400" b="1" dirty="0"/>
              <a:t>HIPÓTESES</a:t>
            </a:r>
            <a:r>
              <a:rPr lang="pt-BR" sz="2400" dirty="0"/>
              <a:t> da pesquisa (se necessário)?</a:t>
            </a:r>
          </a:p>
        </p:txBody>
      </p:sp>
      <p:sp>
        <p:nvSpPr>
          <p:cNvPr id="4" name="CaixaDeTexto 3">
            <a:extLst>
              <a:ext uri="{FF2B5EF4-FFF2-40B4-BE49-F238E27FC236}">
                <a16:creationId xmlns:a16="http://schemas.microsoft.com/office/drawing/2014/main" id="{201C3BF0-3DB6-45FE-ABB3-0E8206DE61D9}"/>
              </a:ext>
            </a:extLst>
          </p:cNvPr>
          <p:cNvSpPr txBox="1"/>
          <p:nvPr/>
        </p:nvSpPr>
        <p:spPr>
          <a:xfrm>
            <a:off x="176644" y="2016087"/>
            <a:ext cx="11919876" cy="769441"/>
          </a:xfrm>
          <a:prstGeom prst="rect">
            <a:avLst/>
          </a:prstGeom>
          <a:noFill/>
          <a:ln>
            <a:noFill/>
          </a:ln>
        </p:spPr>
        <p:txBody>
          <a:bodyPr wrap="square" rtlCol="0">
            <a:spAutoFit/>
          </a:bodyPr>
          <a:lstStyle/>
          <a:p>
            <a:r>
              <a:rPr lang="pt-BR" sz="2200" dirty="0"/>
              <a:t>Para este trabalho, dado o contexto da proposta, não se faz necessária a inclusão de hipóteses a serem validadas ou refutadas posteriormente.</a:t>
            </a:r>
          </a:p>
        </p:txBody>
      </p:sp>
    </p:spTree>
    <p:extLst>
      <p:ext uri="{BB962C8B-B14F-4D97-AF65-F5344CB8AC3E}">
        <p14:creationId xmlns:p14="http://schemas.microsoft.com/office/powerpoint/2010/main" val="170276333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816429"/>
          </a:xfrm>
          <a:prstGeom prst="rect">
            <a:avLst/>
          </a:prstGeom>
          <a:noFill/>
          <a:ln>
            <a:noFill/>
          </a:ln>
        </p:spPr>
        <p:txBody>
          <a:bodyPr wrap="square" rtlCol="0" anchor="t">
            <a:spAutoFit/>
          </a:bodyPr>
          <a:lstStyle/>
          <a:p>
            <a:pPr marL="457200" indent="-457200">
              <a:buAutoNum type="arabicPeriod"/>
            </a:pPr>
            <a:r>
              <a:rPr lang="pt-BR" sz="2200" dirty="0">
                <a:ea typeface="+mn-lt"/>
                <a:cs typeface="+mn-lt"/>
              </a:rPr>
              <a:t>LI, H.; LIN, Z.; SHEN, X.; BRANDT, J.; HUA, G. </a:t>
            </a:r>
            <a:r>
              <a:rPr lang="pt-BR" sz="2200" b="1" dirty="0">
                <a:ea typeface="+mn-lt"/>
                <a:cs typeface="+mn-lt"/>
              </a:rPr>
              <a:t>A Convolutional Neural Network Cascade for Face Detection</a:t>
            </a:r>
            <a:r>
              <a:rPr lang="pt-BR" sz="2200" dirty="0">
                <a:ea typeface="+mn-lt"/>
                <a:cs typeface="+mn-lt"/>
              </a:rPr>
              <a:t>. </a:t>
            </a:r>
            <a:r>
              <a:rPr lang="pt-BR" sz="2200" dirty="0"/>
              <a:t>28th IEEE Conference on Computer Vision and Pattern Recognition. Boston, MA. 2015.</a:t>
            </a:r>
            <a:r>
              <a:rPr lang="pt-BR" sz="2200" dirty="0">
                <a:ea typeface="+mn-lt"/>
                <a:cs typeface="+mn-lt"/>
              </a:rPr>
              <a:t> DOI 10.1109/CVPR.2015.7299170.</a:t>
            </a:r>
          </a:p>
          <a:p>
            <a:pPr marL="457200" indent="-457200">
              <a:buAutoNum type="arabicPeriod"/>
            </a:pPr>
            <a:r>
              <a:rPr lang="pt-BR" sz="2200" dirty="0">
                <a:ea typeface="+mn-lt"/>
                <a:cs typeface="+mn-lt"/>
              </a:rPr>
              <a:t>RANJAN, R.; SANKARANARAYANAN, S.; CASTILLO, C. D.; CHELLAPPA, R. </a:t>
            </a:r>
            <a:r>
              <a:rPr lang="pt-BR" sz="2200" b="1" dirty="0">
                <a:ea typeface="+mn-lt"/>
                <a:cs typeface="+mn-lt"/>
              </a:rPr>
              <a:t>An All-In-One Convolutional Neural Network for Face Analysis</a:t>
            </a:r>
            <a:r>
              <a:rPr lang="pt-BR" sz="2200" dirty="0">
                <a:ea typeface="+mn-lt"/>
                <a:cs typeface="+mn-lt"/>
              </a:rPr>
              <a:t>. IEEE 12th International Conference on Automatic Face &amp; Gesture Recognition. Washington, USA. 2017. DOI 10.1109/FG.2017.137.</a:t>
            </a:r>
          </a:p>
          <a:p>
            <a:pPr marL="457200" indent="-457200">
              <a:buAutoNum type="arabicPeriod"/>
            </a:pPr>
            <a:r>
              <a:rPr lang="pt-BR" sz="2200" dirty="0">
                <a:ea typeface="+mn-lt"/>
                <a:cs typeface="+mn-lt"/>
              </a:rPr>
              <a:t>NAUDÉ, W. </a:t>
            </a:r>
            <a:r>
              <a:rPr lang="pt-BR" sz="2200" b="1" dirty="0">
                <a:ea typeface="+mn-lt"/>
                <a:cs typeface="+mn-lt"/>
              </a:rPr>
              <a:t>Artificial Intelligence against COVID-19: An Early Review</a:t>
            </a:r>
            <a:r>
              <a:rPr lang="pt-BR" sz="2200" dirty="0">
                <a:ea typeface="+mn-lt"/>
                <a:cs typeface="+mn-lt"/>
              </a:rPr>
              <a:t>. IZA – Institute of Labor Economics. Bonn, Alemanha. 2020. ISSN 2365-9793.</a:t>
            </a:r>
          </a:p>
          <a:p>
            <a:pPr marL="457200" indent="-457200">
              <a:buAutoNum type="arabicPeriod"/>
            </a:pPr>
            <a:r>
              <a:rPr lang="pt-BR" sz="2200" dirty="0">
                <a:ea typeface="+mn-lt"/>
                <a:cs typeface="+mn-lt"/>
              </a:rPr>
              <a:t>GUO, J.; LIN, C.; WU, M.; CHANG, C.; LEE, H. </a:t>
            </a:r>
            <a:r>
              <a:rPr lang="pt-BR" sz="2200" b="1" dirty="0">
                <a:ea typeface="+mn-lt"/>
                <a:cs typeface="+mn-lt"/>
              </a:rPr>
              <a:t>Complexity Reduced Face Detection Using Probability-Based Face Mask Prefiltering and Pixel-Based Hierarchical-Feature Adaboosting</a:t>
            </a:r>
            <a:r>
              <a:rPr lang="pt-BR" sz="2200" dirty="0">
                <a:ea typeface="+mn-lt"/>
                <a:cs typeface="+mn-lt"/>
              </a:rPr>
              <a:t>. IEEE SIGNAL PROCESSING LETTERS. VOL. 18, NO. 8, AUGUST 2011. DOI 10.1109/LSP.2011.2146772.</a:t>
            </a:r>
          </a:p>
        </p:txBody>
      </p:sp>
      <p:sp>
        <p:nvSpPr>
          <p:cNvPr id="6" name="Retângulo 4">
            <a:extLst>
              <a:ext uri="{FF2B5EF4-FFF2-40B4-BE49-F238E27FC236}">
                <a16:creationId xmlns:a16="http://schemas.microsoft.com/office/drawing/2014/main" id="{3440248A-7B86-45A3-97D8-1D374D8F82BE}"/>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17526415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Apresentando nosso time</a:t>
            </a:r>
            <a:endParaRPr lang="pt-BR" sz="3600" dirty="0">
              <a:solidFill>
                <a:schemeClr val="bg1"/>
              </a:solidFill>
            </a:endParaRPr>
          </a:p>
        </p:txBody>
      </p:sp>
    </p:spTree>
    <p:extLst>
      <p:ext uri="{BB962C8B-B14F-4D97-AF65-F5344CB8AC3E}">
        <p14:creationId xmlns:p14="http://schemas.microsoft.com/office/powerpoint/2010/main" val="3501739189"/>
      </p:ext>
    </p:extLst>
  </p:cSld>
  <p:clrMapOvr>
    <a:masterClrMapping/>
  </p:clrMapOvr>
  <p:transition spd="slow">
    <p:fade/>
  </p:transition>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4154984"/>
          </a:xfrm>
          <a:prstGeom prst="rect">
            <a:avLst/>
          </a:prstGeom>
          <a:noFill/>
          <a:ln>
            <a:noFill/>
          </a:ln>
        </p:spPr>
        <p:txBody>
          <a:bodyPr wrap="square" rtlCol="0" anchor="t">
            <a:spAutoFit/>
          </a:bodyPr>
          <a:lstStyle/>
          <a:p>
            <a:pPr marL="457200" indent="-457200">
              <a:buFont typeface="+mj-lt"/>
              <a:buAutoNum type="arabicPeriod" startAt="5"/>
            </a:pPr>
            <a:r>
              <a:rPr lang="pt-BR" sz="2200" dirty="0">
                <a:ea typeface="+mn-lt"/>
                <a:cs typeface="+mn-lt"/>
              </a:rPr>
              <a:t>LAWRENCE, S.; GILES, C. L.; TSOI, A. C.; BACK, A. D. </a:t>
            </a:r>
            <a:r>
              <a:rPr lang="pt-BR" sz="2200" b="1" dirty="0">
                <a:ea typeface="+mn-lt"/>
                <a:cs typeface="+mn-lt"/>
              </a:rPr>
              <a:t>Face Recognition: A Convolutional Neural-Network Approach</a:t>
            </a:r>
            <a:r>
              <a:rPr lang="pt-BR" sz="2200" dirty="0">
                <a:ea typeface="+mn-lt"/>
                <a:cs typeface="+mn-lt"/>
              </a:rPr>
              <a:t>. IEEE Transactions on Neural Networks, Vol. 8, No. 1. 1997. DOI 10.1109/72.554195.</a:t>
            </a:r>
            <a:endParaRPr lang="en-US" sz="2200" dirty="0">
              <a:ea typeface="+mn-lt"/>
              <a:cs typeface="+mn-lt"/>
            </a:endParaRPr>
          </a:p>
          <a:p>
            <a:pPr marL="457200" indent="-457200">
              <a:buFontTx/>
              <a:buAutoNum type="arabicPeriod" startAt="5"/>
            </a:pPr>
            <a:r>
              <a:rPr lang="pt-BR" sz="2200" dirty="0">
                <a:ea typeface="+mn-lt"/>
                <a:cs typeface="+mn-lt"/>
              </a:rPr>
              <a:t>QIN, B.; LI, D. </a:t>
            </a:r>
            <a:r>
              <a:rPr lang="pt-BR" sz="2200" b="1" dirty="0">
                <a:ea typeface="+mn-lt"/>
                <a:cs typeface="+mn-lt"/>
              </a:rPr>
              <a:t>Identifying Facemask-wearing Condition Using Image SuperResolution with Classification Network to Prevent COVID-19. </a:t>
            </a:r>
            <a:r>
              <a:rPr lang="pt-BR" sz="2200" dirty="0">
                <a:ea typeface="+mn-lt"/>
                <a:cs typeface="+mn-lt"/>
              </a:rPr>
              <a:t>2020. DOI 10.21203/rs.3.rs-28668/v1.</a:t>
            </a:r>
            <a:endParaRPr lang="pt-BR" sz="2200" dirty="0">
              <a:cs typeface="Calibri"/>
            </a:endParaRPr>
          </a:p>
          <a:p>
            <a:pPr marL="457200" indent="-457200">
              <a:buAutoNum type="arabicPeriod" startAt="5"/>
            </a:pPr>
            <a:r>
              <a:rPr lang="pt-BR" sz="2200" dirty="0">
                <a:ea typeface="+mn-lt"/>
                <a:cs typeface="+mn-lt"/>
              </a:rPr>
              <a:t>WANG, Z.; et al. </a:t>
            </a:r>
            <a:r>
              <a:rPr lang="pt-BR" sz="2200" b="1" dirty="0">
                <a:ea typeface="+mn-lt"/>
                <a:cs typeface="+mn-lt"/>
              </a:rPr>
              <a:t>Masked Face Recognition Dataset and Application</a:t>
            </a:r>
            <a:r>
              <a:rPr lang="pt-BR" sz="2200" dirty="0">
                <a:ea typeface="+mn-lt"/>
                <a:cs typeface="+mn-lt"/>
              </a:rPr>
              <a:t>. 2020. arXiv 2003.09093v2.</a:t>
            </a:r>
          </a:p>
          <a:p>
            <a:pPr marL="457200" indent="-457200">
              <a:buAutoNum type="arabicPeriod" startAt="5"/>
            </a:pPr>
            <a:r>
              <a:rPr lang="pt-BR" sz="2200" dirty="0">
                <a:ea typeface="+mn-lt"/>
                <a:cs typeface="+mn-lt"/>
              </a:rPr>
              <a:t>YIN, X.; LIU, X. </a:t>
            </a:r>
            <a:r>
              <a:rPr lang="pt-BR" sz="2200" b="1" dirty="0">
                <a:ea typeface="+mn-lt"/>
                <a:cs typeface="+mn-lt"/>
              </a:rPr>
              <a:t>Multi-Task Convolutional Neural Network for Pose-Invariant Face Recognition</a:t>
            </a:r>
            <a:r>
              <a:rPr lang="pt-BR" sz="2200" dirty="0">
                <a:ea typeface="+mn-lt"/>
                <a:cs typeface="+mn-lt"/>
              </a:rPr>
              <a:t>. IEEE Transactions on Image Processing. 2018. DOI 10.1109/TIP.2017.2765830.</a:t>
            </a:r>
          </a:p>
          <a:p>
            <a:pPr marL="457200" indent="-457200">
              <a:buAutoNum type="arabicPeriod" startAt="5"/>
            </a:pPr>
            <a:r>
              <a:rPr lang="pt-BR" sz="2200" dirty="0">
                <a:ea typeface="+mn-lt"/>
                <a:cs typeface="+mn-lt"/>
              </a:rPr>
              <a:t>JIANG, M.; FAN, X. </a:t>
            </a:r>
            <a:r>
              <a:rPr lang="pt-BR" sz="2200" b="1" dirty="0">
                <a:ea typeface="+mn-lt"/>
                <a:cs typeface="+mn-lt"/>
              </a:rPr>
              <a:t>RetinaMask: A Face Mask Detector</a:t>
            </a:r>
            <a:r>
              <a:rPr lang="pt-BR" sz="2200" dirty="0">
                <a:ea typeface="+mn-lt"/>
                <a:cs typeface="+mn-lt"/>
              </a:rPr>
              <a:t>. 2020. arXiv 2005.03950.</a:t>
            </a:r>
          </a:p>
          <a:p>
            <a:pPr marL="457200" indent="-457200">
              <a:buAutoNum type="arabicPeriod" startAt="5"/>
            </a:pPr>
            <a:r>
              <a:rPr lang="pt-BR" sz="2200" dirty="0">
                <a:ea typeface="+mn-lt"/>
                <a:cs typeface="+mn-lt"/>
              </a:rPr>
              <a:t>MATSUGU, M.; MORI, K.; MITARI, Y.; KANEDA, Y. </a:t>
            </a:r>
            <a:r>
              <a:rPr lang="pt-BR" sz="2200" b="1" dirty="0">
                <a:ea typeface="+mn-lt"/>
                <a:cs typeface="+mn-lt"/>
              </a:rPr>
              <a:t>Subject independent facial expression recognition with robust face detection using a convolutional neural network</a:t>
            </a:r>
            <a:r>
              <a:rPr lang="pt-BR" sz="2200" dirty="0">
                <a:ea typeface="+mn-lt"/>
                <a:cs typeface="+mn-lt"/>
              </a:rPr>
              <a:t>. Neural Networks, Volume 16, Issues 5-6, Pages 555-559. 2003. </a:t>
            </a:r>
            <a:r>
              <a:rPr lang="pt-BR" sz="2200" dirty="0"/>
              <a:t>DOI 10.1016/S0893-6080(03)00115-1.</a:t>
            </a:r>
            <a:endParaRPr lang="pt-BR" sz="2200" dirty="0">
              <a:cs typeface="Calibri"/>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219197679"/>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4" name="CaixaDeTexto 3">
            <a:extLst>
              <a:ext uri="{FF2B5EF4-FFF2-40B4-BE49-F238E27FC236}">
                <a16:creationId xmlns:a16="http://schemas.microsoft.com/office/drawing/2014/main" id="{E4CC8CAB-3F4C-409C-8745-BB5BD7AF0FCB}"/>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Font typeface="+mj-lt"/>
              <a:buAutoNum type="arabicPeriod" startAt="11"/>
            </a:pPr>
            <a:r>
              <a:rPr lang="pt-BR" sz="2200" dirty="0">
                <a:ea typeface="+mn-lt"/>
                <a:cs typeface="+mn-lt"/>
              </a:rPr>
              <a:t>CHOLLET, F. </a:t>
            </a:r>
            <a:r>
              <a:rPr lang="pt-BR" sz="2200" b="1" dirty="0">
                <a:ea typeface="+mn-lt"/>
                <a:cs typeface="+mn-lt"/>
              </a:rPr>
              <a:t>Deep Learning with Python</a:t>
            </a:r>
            <a:r>
              <a:rPr lang="pt-BR" sz="2200" dirty="0">
                <a:ea typeface="+mn-lt"/>
                <a:cs typeface="+mn-lt"/>
              </a:rPr>
              <a:t>. Manning. ISBN 9781617294433. NY, USA. 2018.</a:t>
            </a:r>
            <a:endParaRPr lang="pt-BR" sz="2200" b="1" dirty="0">
              <a:ea typeface="+mn-lt"/>
              <a:cs typeface="+mn-lt"/>
            </a:endParaRPr>
          </a:p>
          <a:p>
            <a:pPr marL="457200" indent="-457200">
              <a:buFont typeface="+mj-lt"/>
              <a:buAutoNum type="arabicPeriod" startAt="11"/>
            </a:pPr>
            <a:r>
              <a:rPr lang="pt-BR" sz="2200" dirty="0">
                <a:ea typeface="+mn-lt"/>
                <a:cs typeface="+mn-lt"/>
              </a:rPr>
              <a:t>GÉRON, A. </a:t>
            </a:r>
            <a:r>
              <a:rPr lang="en-US" sz="2200" b="1" dirty="0">
                <a:ea typeface="+mn-lt"/>
                <a:cs typeface="+mn-lt"/>
              </a:rPr>
              <a:t>Hands-On Machine Learning with Scikit-Learn &amp; TensorFlow: Concepts, Tools, And Techniques To Build Intelligent Systems</a:t>
            </a:r>
            <a:r>
              <a:rPr lang="en-US" sz="2200" dirty="0">
                <a:ea typeface="+mn-lt"/>
                <a:cs typeface="+mn-lt"/>
              </a:rPr>
              <a:t>. O’Reilly. ISBN 978-1-491-96229-9. CA, USA. 2017.</a:t>
            </a:r>
            <a:endParaRPr lang="pt-BR" sz="2200" dirty="0">
              <a:ea typeface="+mn-lt"/>
              <a:cs typeface="+mn-lt"/>
            </a:endParaRPr>
          </a:p>
          <a:p>
            <a:pPr marL="457200" indent="-457200">
              <a:buFont typeface="+mj-lt"/>
              <a:buAutoNum type="arabicPeriod" startAt="11"/>
            </a:pPr>
            <a:r>
              <a:rPr lang="pt-BR" sz="2200" dirty="0">
                <a:ea typeface="+mn-lt"/>
                <a:cs typeface="+mn-lt"/>
              </a:rPr>
              <a:t>JAMES, G.; WITTEN, D.; HASTIE, T.; TIBSHIRANI, R</a:t>
            </a:r>
            <a:r>
              <a:rPr lang="pt-BR" sz="2200" b="1" dirty="0">
                <a:ea typeface="+mn-lt"/>
                <a:cs typeface="+mn-lt"/>
              </a:rPr>
              <a:t>. </a:t>
            </a:r>
            <a:r>
              <a:rPr lang="en-US" sz="2200" b="1" dirty="0">
                <a:ea typeface="+mn-lt"/>
                <a:cs typeface="+mn-lt"/>
              </a:rPr>
              <a:t>An Introduction to Statistical Learning with Applications in R</a:t>
            </a:r>
            <a:r>
              <a:rPr lang="en-US" sz="2200" dirty="0">
                <a:ea typeface="+mn-lt"/>
                <a:cs typeface="+mn-lt"/>
              </a:rPr>
              <a:t>. Springer. ISBN 978-1-4614-7138-7. DOI 10.1007/978-1-4614-7138-7. NY, USA. 2015.</a:t>
            </a:r>
            <a:endParaRPr lang="pt-BR" sz="2200" b="1" dirty="0">
              <a:ea typeface="+mn-lt"/>
              <a:cs typeface="+mn-lt"/>
            </a:endParaRPr>
          </a:p>
          <a:p>
            <a:pPr marL="457200" indent="-457200">
              <a:buFont typeface="+mj-lt"/>
              <a:buAutoNum type="arabicPeriod" startAt="11"/>
            </a:pPr>
            <a:r>
              <a:rPr lang="pt-BR" sz="2200" dirty="0">
                <a:ea typeface="+mn-lt"/>
                <a:cs typeface="+mn-lt"/>
              </a:rPr>
              <a:t>HASTIE, T.; TIBSHIRANI, R.; FRIEDMAN, J. </a:t>
            </a:r>
            <a:r>
              <a:rPr lang="en-US" sz="2200" b="1" dirty="0">
                <a:ea typeface="+mn-lt"/>
                <a:cs typeface="+mn-lt"/>
              </a:rPr>
              <a:t>The Elements of Statistical Learning: Data Mining, Inference, and Prediction</a:t>
            </a:r>
            <a:r>
              <a:rPr lang="en-US" sz="2200" dirty="0">
                <a:ea typeface="+mn-lt"/>
                <a:cs typeface="+mn-lt"/>
              </a:rPr>
              <a:t>. Springer. ISBN 978-0-387-84858-7. DOI: 10.1007/b94608. NY, USA. 2009.</a:t>
            </a:r>
            <a:endParaRPr lang="pt-BR" sz="2200" b="1" dirty="0">
              <a:ea typeface="+mn-lt"/>
              <a:cs typeface="+mn-lt"/>
            </a:endParaRPr>
          </a:p>
          <a:p>
            <a:pPr marL="457200" indent="-457200">
              <a:buFont typeface="+mj-lt"/>
              <a:buAutoNum type="arabicPeriod" startAt="11"/>
            </a:pPr>
            <a:r>
              <a:rPr lang="pt-BR" sz="2200" dirty="0">
                <a:ea typeface="+mn-lt"/>
                <a:cs typeface="+mn-lt"/>
              </a:rPr>
              <a:t>KUHN, M.; JOHNSON, K. </a:t>
            </a:r>
            <a:r>
              <a:rPr lang="pt-BR" sz="2200" b="1" dirty="0">
                <a:ea typeface="+mn-lt"/>
                <a:cs typeface="+mn-lt"/>
              </a:rPr>
              <a:t>Applied Predictive Modeling</a:t>
            </a:r>
            <a:r>
              <a:rPr lang="pt-BR" sz="2200" dirty="0">
                <a:ea typeface="+mn-lt"/>
                <a:cs typeface="+mn-lt"/>
              </a:rPr>
              <a:t>. Springer. ISBN 978-1-4614-6849-3. DOI 10.1007/978-1-4614-6849-3. </a:t>
            </a:r>
            <a:r>
              <a:rPr lang="en-US" sz="2200" dirty="0">
                <a:ea typeface="+mn-lt"/>
                <a:cs typeface="+mn-lt"/>
              </a:rPr>
              <a:t>NY, USA. 2013.</a:t>
            </a:r>
            <a:endParaRPr lang="pt-BR" sz="2200" b="1" dirty="0">
              <a:ea typeface="+mn-lt"/>
              <a:cs typeface="+mn-lt"/>
            </a:endParaRP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210874198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954107"/>
          </a:xfrm>
          <a:prstGeom prst="rect">
            <a:avLst/>
          </a:prstGeom>
          <a:noFill/>
        </p:spPr>
        <p:txBody>
          <a:bodyPr wrap="square" rtlCol="0">
            <a:spAutoFit/>
          </a:bodyPr>
          <a:lstStyle/>
          <a:p>
            <a:r>
              <a:rPr lang="pt-BR" sz="2800" b="1" dirty="0">
                <a:solidFill>
                  <a:schemeClr val="bg1"/>
                </a:solidFill>
              </a:rPr>
              <a:t>1) Contexto da Pesquisa, Busca de Artigos Científicos, Problema, Hipóteses e Objetivos do Projeto Analítico</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1231556"/>
          </a:xfrm>
          <a:prstGeom prst="rect">
            <a:avLst/>
          </a:prstGeom>
          <a:solidFill>
            <a:srgbClr val="CDCDCD"/>
          </a:solidFill>
        </p:spPr>
        <p:txBody>
          <a:bodyPr wrap="square">
            <a:spAutoFit/>
          </a:bodyPr>
          <a:lstStyle/>
          <a:p>
            <a:pPr marL="15875" indent="-15875">
              <a:lnSpc>
                <a:spcPts val="3000"/>
              </a:lnSpc>
            </a:pPr>
            <a:r>
              <a:rPr lang="pt-BR" sz="2400" dirty="0"/>
              <a:t>- Quais artigos científicos já trataram do mesmo contexto e/ou utilizaram as mesmas técnicas estatísticas e/ou de </a:t>
            </a:r>
            <a:r>
              <a:rPr lang="pt-BR" sz="2400" i="1" dirty="0"/>
              <a:t>machine learning</a:t>
            </a:r>
            <a:r>
              <a:rPr lang="pt-BR" sz="2400" dirty="0"/>
              <a:t> que serão utilizadas (</a:t>
            </a:r>
            <a:r>
              <a:rPr lang="pt-BR" sz="2400" b="1" dirty="0"/>
              <a:t>apresentar resumidamente 20 artigos no mínimo</a:t>
            </a:r>
            <a:r>
              <a:rPr lang="pt-BR" sz="2400" dirty="0"/>
              <a:t>)?</a:t>
            </a:r>
          </a:p>
        </p:txBody>
      </p:sp>
      <p:sp>
        <p:nvSpPr>
          <p:cNvPr id="6" name="Retângulo 4">
            <a:extLst>
              <a:ext uri="{FF2B5EF4-FFF2-40B4-BE49-F238E27FC236}">
                <a16:creationId xmlns:a16="http://schemas.microsoft.com/office/drawing/2014/main" id="{9D368356-A0FD-4638-A627-69AB05A6E61A}"/>
              </a:ext>
            </a:extLst>
          </p:cNvPr>
          <p:cNvSpPr/>
          <p:nvPr/>
        </p:nvSpPr>
        <p:spPr>
          <a:xfrm>
            <a:off x="11229839" y="2124518"/>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4]</a:t>
            </a:r>
          </a:p>
        </p:txBody>
      </p:sp>
      <p:sp>
        <p:nvSpPr>
          <p:cNvPr id="7" name="CaixaDeTexto 3">
            <a:extLst>
              <a:ext uri="{FF2B5EF4-FFF2-40B4-BE49-F238E27FC236}">
                <a16:creationId xmlns:a16="http://schemas.microsoft.com/office/drawing/2014/main" id="{CE3762FA-4222-4801-A067-946EE71C9A52}"/>
              </a:ext>
            </a:extLst>
          </p:cNvPr>
          <p:cNvSpPr txBox="1"/>
          <p:nvPr/>
        </p:nvSpPr>
        <p:spPr>
          <a:xfrm>
            <a:off x="176644" y="2699134"/>
            <a:ext cx="11919876" cy="3477875"/>
          </a:xfrm>
          <a:prstGeom prst="rect">
            <a:avLst/>
          </a:prstGeom>
          <a:noFill/>
          <a:ln>
            <a:noFill/>
          </a:ln>
        </p:spPr>
        <p:txBody>
          <a:bodyPr wrap="square" rtlCol="0" anchor="t">
            <a:spAutoFit/>
          </a:bodyPr>
          <a:lstStyle/>
          <a:p>
            <a:pPr marL="457200" indent="-457200">
              <a:buAutoNum type="arabicPeriod" startAt="16"/>
            </a:pPr>
            <a:r>
              <a:rPr lang="pt-BR" sz="2200" dirty="0">
                <a:ea typeface="+mn-lt"/>
                <a:cs typeface="+mn-lt"/>
              </a:rPr>
              <a:t>Keras API Reference. Disponível em &lt;https://keras.io/api/&gt;. Acesso em: 30 de Maio de 2020.</a:t>
            </a:r>
          </a:p>
          <a:p>
            <a:pPr marL="457200" indent="-457200">
              <a:buAutoNum type="arabicPeriod" startAt="16"/>
            </a:pPr>
            <a:r>
              <a:rPr lang="pt-BR" sz="2200" dirty="0">
                <a:ea typeface="+mn-lt"/>
                <a:cs typeface="+mn-lt"/>
              </a:rPr>
              <a:t>RUSSEL, S. J.; NORVIG, P. </a:t>
            </a:r>
            <a:r>
              <a:rPr lang="pt-BR" sz="2200" b="1" dirty="0">
                <a:ea typeface="+mn-lt"/>
                <a:cs typeface="+mn-lt"/>
              </a:rPr>
              <a:t>Artificial Intelligence: A Modern Approach. </a:t>
            </a:r>
            <a:r>
              <a:rPr lang="pt-BR" sz="2200" dirty="0">
                <a:ea typeface="+mn-lt"/>
                <a:cs typeface="+mn-lt"/>
              </a:rPr>
              <a:t>2010. DOI 10.1016/j.artint.2011.01.005.</a:t>
            </a:r>
            <a:endParaRPr lang="pt-BR" sz="2200" dirty="0">
              <a:highlight>
                <a:srgbClr val="FFFF00"/>
              </a:highlight>
              <a:ea typeface="+mn-lt"/>
              <a:cs typeface="+mn-lt"/>
            </a:endParaRPr>
          </a:p>
          <a:p>
            <a:pPr marL="457200" indent="-457200">
              <a:buAutoNum type="arabicPeriod" startAt="16"/>
            </a:pPr>
            <a:r>
              <a:rPr lang="pt-BR" sz="2200" dirty="0">
                <a:ea typeface="+mn-lt"/>
                <a:cs typeface="+mn-lt"/>
              </a:rPr>
              <a:t>LUNDBERG, S.; LEE, S. </a:t>
            </a:r>
            <a:r>
              <a:rPr lang="en-US" sz="2200" b="1" dirty="0">
                <a:ea typeface="+mn-lt"/>
                <a:cs typeface="+mn-lt"/>
              </a:rPr>
              <a:t>A Unified Approach to Interpreting Model Predictions</a:t>
            </a:r>
            <a:r>
              <a:rPr lang="pt-BR" sz="2200" dirty="0">
                <a:ea typeface="+mn-lt"/>
                <a:cs typeface="+mn-lt"/>
              </a:rPr>
              <a:t>. 2017. arXiv 1705.07874. </a:t>
            </a:r>
            <a:endParaRPr lang="pt-BR" dirty="0">
              <a:ea typeface="+mn-lt"/>
              <a:cs typeface="+mn-lt"/>
            </a:endParaRPr>
          </a:p>
          <a:p>
            <a:pPr marL="457200" indent="-457200">
              <a:buAutoNum type="arabicPeriod" startAt="16"/>
            </a:pPr>
            <a:r>
              <a:rPr lang="en-US" sz="2200" dirty="0">
                <a:ea typeface="+mn-lt"/>
                <a:cs typeface="+mn-lt"/>
              </a:rPr>
              <a:t>World Health Organization. </a:t>
            </a:r>
            <a:r>
              <a:rPr lang="en-US" sz="2200" b="1" dirty="0">
                <a:ea typeface="+mn-lt"/>
                <a:cs typeface="+mn-lt"/>
              </a:rPr>
              <a:t>Rational Use of Personal Protective Equipment for Coronavirus Disease (COVID-19) and Considerations During Severe Shortages.</a:t>
            </a:r>
            <a:r>
              <a:rPr lang="en-US" sz="2200" dirty="0">
                <a:ea typeface="+mn-lt"/>
                <a:cs typeface="+mn-lt"/>
              </a:rPr>
              <a:t> 2020. WHO/2019-nCov/IPC_PPE_use/2020.3.</a:t>
            </a:r>
            <a:endParaRPr lang="pt-BR" dirty="0">
              <a:ea typeface="+mn-lt"/>
              <a:cs typeface="+mn-lt"/>
            </a:endParaRPr>
          </a:p>
          <a:p>
            <a:pPr marL="457200" indent="-457200">
              <a:buAutoNum type="arabicPeriod" startAt="16"/>
            </a:pPr>
            <a:r>
              <a:rPr lang="pt-BR" sz="2200" dirty="0">
                <a:ea typeface="+mn-lt"/>
                <a:cs typeface="+mn-lt"/>
              </a:rPr>
              <a:t>SELVARAJU, R.; et al. </a:t>
            </a:r>
            <a:r>
              <a:rPr lang="pt-BR" sz="2200" b="1" dirty="0">
                <a:ea typeface="+mn-lt"/>
                <a:cs typeface="+mn-lt"/>
              </a:rPr>
              <a:t>Grad-CAM: Visual Explanations from Deep Networks via Gradient-based Localization</a:t>
            </a:r>
            <a:r>
              <a:rPr lang="pt-BR" sz="2200" dirty="0">
                <a:ea typeface="+mn-lt"/>
                <a:cs typeface="+mn-lt"/>
              </a:rPr>
              <a:t>. 2019. DOI 10.1007/s11263-019-01228-7.</a:t>
            </a:r>
            <a:endParaRPr lang="pt-BR" dirty="0">
              <a:cs typeface="Calibri"/>
            </a:endParaRPr>
          </a:p>
        </p:txBody>
      </p:sp>
    </p:spTree>
    <p:extLst>
      <p:ext uri="{BB962C8B-B14F-4D97-AF65-F5344CB8AC3E}">
        <p14:creationId xmlns:p14="http://schemas.microsoft.com/office/powerpoint/2010/main" val="2356196915"/>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2</a:t>
            </a:r>
            <a:br>
              <a:rPr lang="pt-BR" sz="4800" b="1" dirty="0">
                <a:solidFill>
                  <a:schemeClr val="bg1"/>
                </a:solidFill>
              </a:rPr>
            </a:br>
            <a:r>
              <a:rPr lang="pt-BR" sz="2000" dirty="0">
                <a:solidFill>
                  <a:schemeClr val="bg1"/>
                </a:solidFill>
              </a:rPr>
              <a:t>(apresentada em 16/06/2020)</a:t>
            </a:r>
          </a:p>
        </p:txBody>
      </p:sp>
    </p:spTree>
    <p:extLst>
      <p:ext uri="{BB962C8B-B14F-4D97-AF65-F5344CB8AC3E}">
        <p14:creationId xmlns:p14="http://schemas.microsoft.com/office/powerpoint/2010/main" val="3538331807"/>
      </p:ext>
    </p:extLst>
  </p:cSld>
  <p:clrMapOvr>
    <a:masterClrMapping/>
  </p:clrMapOvr>
  <p:transition spd="slow">
    <p:fade/>
  </p:transition>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CaixaDeTexto 5">
            <a:extLst>
              <a:ext uri="{FF2B5EF4-FFF2-40B4-BE49-F238E27FC236}">
                <a16:creationId xmlns:a16="http://schemas.microsoft.com/office/drawing/2014/main" id="{8B01668F-C138-467D-A3F2-11085AB56ADC}"/>
              </a:ext>
            </a:extLst>
          </p:cNvPr>
          <p:cNvSpPr txBox="1"/>
          <p:nvPr/>
        </p:nvSpPr>
        <p:spPr>
          <a:xfrm>
            <a:off x="176644" y="6220657"/>
            <a:ext cx="11867132"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 de </a:t>
            </a:r>
            <a:r>
              <a:rPr lang="pt-BR" sz="1050" b="1" dirty="0"/>
              <a:t>Prajna Bhandary</a:t>
            </a:r>
          </a:p>
          <a:p>
            <a:r>
              <a:rPr lang="pt-BR" sz="1050" i="1" baseline="30000" dirty="0">
                <a:latin typeface="Calibri (Body)"/>
              </a:rPr>
              <a:t>                  1 </a:t>
            </a:r>
            <a:r>
              <a:rPr lang="en-US" sz="1050" i="1" dirty="0">
                <a:ea typeface="+mn-lt"/>
                <a:cs typeface="+mn-lt"/>
                <a:hlinkClick r:id="rId2"/>
              </a:rPr>
              <a:t>https://github.com/prajnasb/observations/tree/master/experiements/data</a:t>
            </a:r>
            <a:r>
              <a:rPr lang="en-US" sz="1050" i="1" dirty="0">
                <a:ea typeface="+mn-lt"/>
                <a:cs typeface="+mn-lt"/>
              </a:rPr>
              <a:t>  </a:t>
            </a:r>
            <a:endParaRPr lang="pt-BR" i="1" dirty="0">
              <a:cs typeface="Calibri"/>
            </a:endParaRPr>
          </a:p>
        </p:txBody>
      </p:sp>
      <p:pic>
        <p:nvPicPr>
          <p:cNvPr id="8" name="Picture 8" descr="A picture containing drawing&#10;&#10;Description generated with very high confidence">
            <a:extLst>
              <a:ext uri="{FF2B5EF4-FFF2-40B4-BE49-F238E27FC236}">
                <a16:creationId xmlns:a16="http://schemas.microsoft.com/office/drawing/2014/main" id="{F84D2F01-29E4-43C5-96B1-5E16CC84E1B8}"/>
              </a:ext>
            </a:extLst>
          </p:cNvPr>
          <p:cNvPicPr>
            <a:picLocks noChangeAspect="1"/>
          </p:cNvPicPr>
          <p:nvPr/>
        </p:nvPicPr>
        <p:blipFill>
          <a:blip r:embed="rId3"/>
          <a:stretch>
            <a:fillRect/>
          </a:stretch>
        </p:blipFill>
        <p:spPr>
          <a:xfrm>
            <a:off x="249001" y="6407812"/>
            <a:ext cx="343051" cy="344635"/>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A base de dados utilizada para este projeto é uma composição de bancos de imagens classificadas de forma binária entre faces com máscara e faces sem máscara. Ambas as fontes estão publicamente disponíveis.</a:t>
            </a:r>
          </a:p>
        </p:txBody>
      </p:sp>
      <p:pic>
        <p:nvPicPr>
          <p:cNvPr id="6" name="Picture 6" descr="A group of people in different poses for the camera&#10;&#10;Description generated with very high confidence">
            <a:extLst>
              <a:ext uri="{FF2B5EF4-FFF2-40B4-BE49-F238E27FC236}">
                <a16:creationId xmlns:a16="http://schemas.microsoft.com/office/drawing/2014/main" id="{EB1EDF84-EAA6-48E4-A247-321BCEEC81C8}"/>
              </a:ext>
            </a:extLst>
          </p:cNvPr>
          <p:cNvPicPr>
            <a:picLocks noChangeAspect="1"/>
          </p:cNvPicPr>
          <p:nvPr/>
        </p:nvPicPr>
        <p:blipFill>
          <a:blip r:embed="rId4"/>
          <a:stretch>
            <a:fillRect/>
          </a:stretch>
        </p:blipFill>
        <p:spPr>
          <a:xfrm>
            <a:off x="4699127" y="2931440"/>
            <a:ext cx="7397393" cy="2770319"/>
          </a:xfrm>
          <a:prstGeom prst="rect">
            <a:avLst/>
          </a:prstGeom>
        </p:spPr>
      </p:pic>
      <p:sp>
        <p:nvSpPr>
          <p:cNvPr id="10" name="Retângulo 4">
            <a:extLst>
              <a:ext uri="{FF2B5EF4-FFF2-40B4-BE49-F238E27FC236}">
                <a16:creationId xmlns:a16="http://schemas.microsoft.com/office/drawing/2014/main" id="{72EDD040-0426-4C72-AAEC-3AF0DC52161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5]</a:t>
            </a:r>
          </a:p>
        </p:txBody>
      </p:sp>
      <p:cxnSp>
        <p:nvCxnSpPr>
          <p:cNvPr id="12" name="Straight Connector 11">
            <a:extLst>
              <a:ext uri="{FF2B5EF4-FFF2-40B4-BE49-F238E27FC236}">
                <a16:creationId xmlns:a16="http://schemas.microsoft.com/office/drawing/2014/main" id="{34C066BF-EB51-4A85-BB50-D31309DAE28E}"/>
              </a:ext>
            </a:extLst>
          </p:cNvPr>
          <p:cNvCxnSpPr/>
          <p:nvPr/>
        </p:nvCxnSpPr>
        <p:spPr>
          <a:xfrm>
            <a:off x="269310" y="620335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14" name="CaixaDeTexto 3">
            <a:extLst>
              <a:ext uri="{FF2B5EF4-FFF2-40B4-BE49-F238E27FC236}">
                <a16:creationId xmlns:a16="http://schemas.microsoft.com/office/drawing/2014/main" id="{00CAEEC0-B0CE-4735-A114-21358DD987B4}"/>
              </a:ext>
            </a:extLst>
          </p:cNvPr>
          <p:cNvSpPr txBox="1"/>
          <p:nvPr/>
        </p:nvSpPr>
        <p:spPr>
          <a:xfrm>
            <a:off x="176644" y="3239546"/>
            <a:ext cx="4522483" cy="2123658"/>
          </a:xfrm>
          <a:prstGeom prst="rect">
            <a:avLst/>
          </a:prstGeom>
          <a:noFill/>
          <a:ln>
            <a:noFill/>
          </a:ln>
        </p:spPr>
        <p:txBody>
          <a:bodyPr wrap="square" rtlCol="0" anchor="t">
            <a:spAutoFit/>
          </a:bodyPr>
          <a:lstStyle/>
          <a:p>
            <a:r>
              <a:rPr lang="pt-BR" sz="2200" dirty="0"/>
              <a:t>A primeira delas, produzida por </a:t>
            </a:r>
            <a:r>
              <a:rPr lang="pt-BR" sz="2200" b="1" dirty="0"/>
              <a:t>Prajna Bhandary</a:t>
            </a:r>
            <a:r>
              <a:rPr lang="pt-BR" sz="2200" baseline="30000" dirty="0"/>
              <a:t>1</a:t>
            </a:r>
            <a:r>
              <a:rPr lang="pt-BR" sz="2200" dirty="0"/>
              <a:t>, trata-se de um banco </a:t>
            </a:r>
            <a:r>
              <a:rPr lang="pt-BR" sz="2200" i="1" dirty="0"/>
              <a:t>pseudo-artificial</a:t>
            </a:r>
            <a:r>
              <a:rPr lang="pt-BR" sz="2200" dirty="0"/>
              <a:t> e possui </a:t>
            </a:r>
            <a:r>
              <a:rPr lang="pt-BR" sz="2200" b="1" dirty="0"/>
              <a:t>1.376</a:t>
            </a:r>
            <a:r>
              <a:rPr lang="pt-BR" sz="2200" dirty="0"/>
              <a:t> imagens das quais </a:t>
            </a:r>
            <a:r>
              <a:rPr lang="pt-BR" sz="2200" b="1" dirty="0"/>
              <a:t>690</a:t>
            </a:r>
            <a:r>
              <a:rPr lang="pt-BR" sz="2200" dirty="0"/>
              <a:t> imagens estão classificadas como faces com máscara e </a:t>
            </a:r>
            <a:r>
              <a:rPr lang="pt-BR" sz="2200" b="1" dirty="0"/>
              <a:t>686</a:t>
            </a:r>
            <a:r>
              <a:rPr lang="pt-BR" sz="2200" dirty="0"/>
              <a:t> para a classe complementar. </a:t>
            </a:r>
            <a:r>
              <a:rPr lang="pt-BR" sz="2200" dirty="0">
                <a:ea typeface="+mn-lt"/>
                <a:cs typeface="+mn-lt"/>
              </a:rPr>
              <a:t> </a:t>
            </a:r>
            <a:endParaRPr lang="pt-BR" dirty="0"/>
          </a:p>
        </p:txBody>
      </p:sp>
    </p:spTree>
    <p:extLst>
      <p:ext uri="{BB962C8B-B14F-4D97-AF65-F5344CB8AC3E}">
        <p14:creationId xmlns:p14="http://schemas.microsoft.com/office/powerpoint/2010/main" val="599003997"/>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2031325"/>
          </a:xfrm>
          <a:prstGeom prst="rect">
            <a:avLst/>
          </a:prstGeom>
          <a:noFill/>
          <a:ln>
            <a:noFill/>
          </a:ln>
        </p:spPr>
        <p:txBody>
          <a:bodyPr wrap="square" rtlCol="0" anchor="t">
            <a:spAutoFit/>
          </a:bodyPr>
          <a:lstStyle/>
          <a:p>
            <a:r>
              <a:rPr lang="pt-BR" sz="2200" dirty="0">
                <a:ea typeface="+mn-lt"/>
                <a:cs typeface="+mn-lt"/>
              </a:rPr>
              <a:t>O conceito de </a:t>
            </a:r>
            <a:r>
              <a:rPr lang="pt-BR" sz="2200" i="1" dirty="0">
                <a:ea typeface="+mn-lt"/>
                <a:cs typeface="+mn-lt"/>
              </a:rPr>
              <a:t>pseudo-artificialidade</a:t>
            </a:r>
            <a:r>
              <a:rPr lang="pt-BR" sz="2200" dirty="0">
                <a:ea typeface="+mn-lt"/>
                <a:cs typeface="+mn-lt"/>
              </a:rPr>
              <a:t> mencionado é uma liberdade poética dos autores para expressar que, apesar de serem imagens reais de pessoas, as máscaras foram artificialmente criadas e posicionadas, via algoritmo, para o específico propósito de treinamento de modelos como o modelo que pretendemos criar. </a:t>
            </a:r>
          </a:p>
          <a:p>
            <a:endParaRPr lang="pt-BR" sz="1400" dirty="0">
              <a:ea typeface="+mn-lt"/>
              <a:cs typeface="+mn-lt"/>
            </a:endParaRPr>
          </a:p>
          <a:p>
            <a:r>
              <a:rPr lang="pt-BR" sz="2200" dirty="0">
                <a:ea typeface="+mn-lt"/>
                <a:cs typeface="+mn-lt"/>
              </a:rPr>
              <a:t>A seguir, um exemplo de como se dá o processo de criação artificial dessas imagens:</a:t>
            </a:r>
            <a:endParaRPr lang="en-US" dirty="0"/>
          </a:p>
        </p:txBody>
      </p:sp>
      <p:grpSp>
        <p:nvGrpSpPr>
          <p:cNvPr id="18" name="Group 17">
            <a:extLst>
              <a:ext uri="{FF2B5EF4-FFF2-40B4-BE49-F238E27FC236}">
                <a16:creationId xmlns:a16="http://schemas.microsoft.com/office/drawing/2014/main" id="{0AF5DBE7-1B28-4287-8FA5-58DC814A0154}"/>
              </a:ext>
            </a:extLst>
          </p:cNvPr>
          <p:cNvGrpSpPr/>
          <p:nvPr/>
        </p:nvGrpSpPr>
        <p:grpSpPr>
          <a:xfrm>
            <a:off x="333144" y="4116133"/>
            <a:ext cx="11219623" cy="2659683"/>
            <a:chOff x="333144" y="3971417"/>
            <a:chExt cx="11219623" cy="2659683"/>
          </a:xfrm>
        </p:grpSpPr>
        <p:pic>
          <p:nvPicPr>
            <p:cNvPr id="6" name="Picture 6" descr="A picture containing person, outdoor, man, car&#10;&#10;Description generated with very high confidence">
              <a:extLst>
                <a:ext uri="{FF2B5EF4-FFF2-40B4-BE49-F238E27FC236}">
                  <a16:creationId xmlns:a16="http://schemas.microsoft.com/office/drawing/2014/main" id="{EE39E04E-FF98-4A84-BD3D-2038420EFEF8}"/>
                </a:ext>
              </a:extLst>
            </p:cNvPr>
            <p:cNvPicPr>
              <a:picLocks noChangeAspect="1"/>
            </p:cNvPicPr>
            <p:nvPr/>
          </p:nvPicPr>
          <p:blipFill>
            <a:blip r:embed="rId2"/>
            <a:stretch>
              <a:fillRect/>
            </a:stretch>
          </p:blipFill>
          <p:spPr>
            <a:xfrm>
              <a:off x="522816" y="3976708"/>
              <a:ext cx="2097617" cy="2121916"/>
            </a:xfrm>
            <a:prstGeom prst="rect">
              <a:avLst/>
            </a:prstGeom>
          </p:spPr>
        </p:pic>
        <p:pic>
          <p:nvPicPr>
            <p:cNvPr id="7" name="Picture 7" descr="A picture containing person, outdoor, man, car&#10;&#10;Description generated with very high confidence">
              <a:extLst>
                <a:ext uri="{FF2B5EF4-FFF2-40B4-BE49-F238E27FC236}">
                  <a16:creationId xmlns:a16="http://schemas.microsoft.com/office/drawing/2014/main" id="{4BAF8677-CBDF-44CF-878F-A331725D6711}"/>
                </a:ext>
              </a:extLst>
            </p:cNvPr>
            <p:cNvPicPr>
              <a:picLocks noChangeAspect="1"/>
            </p:cNvPicPr>
            <p:nvPr/>
          </p:nvPicPr>
          <p:blipFill>
            <a:blip r:embed="rId3"/>
            <a:stretch>
              <a:fillRect/>
            </a:stretch>
          </p:blipFill>
          <p:spPr>
            <a:xfrm>
              <a:off x="3205691" y="3976708"/>
              <a:ext cx="2097617" cy="2121916"/>
            </a:xfrm>
            <a:prstGeom prst="rect">
              <a:avLst/>
            </a:prstGeom>
          </p:spPr>
        </p:pic>
        <p:pic>
          <p:nvPicPr>
            <p:cNvPr id="8" name="Picture 8" descr="A close up of a person&#10;&#10;Description generated with very high confidence">
              <a:extLst>
                <a:ext uri="{FF2B5EF4-FFF2-40B4-BE49-F238E27FC236}">
                  <a16:creationId xmlns:a16="http://schemas.microsoft.com/office/drawing/2014/main" id="{1A6E9BE7-1940-403C-AF3B-4C301480861E}"/>
                </a:ext>
              </a:extLst>
            </p:cNvPr>
            <p:cNvPicPr>
              <a:picLocks noChangeAspect="1"/>
            </p:cNvPicPr>
            <p:nvPr/>
          </p:nvPicPr>
          <p:blipFill>
            <a:blip r:embed="rId4"/>
            <a:stretch>
              <a:fillRect/>
            </a:stretch>
          </p:blipFill>
          <p:spPr>
            <a:xfrm>
              <a:off x="5887773" y="3989389"/>
              <a:ext cx="762000" cy="942975"/>
            </a:xfrm>
            <a:prstGeom prst="rect">
              <a:avLst/>
            </a:prstGeom>
          </p:spPr>
        </p:pic>
        <p:pic>
          <p:nvPicPr>
            <p:cNvPr id="9" name="Picture 9" descr="A close up of a persons face&#10;&#10;Description generated with high confidence">
              <a:extLst>
                <a:ext uri="{FF2B5EF4-FFF2-40B4-BE49-F238E27FC236}">
                  <a16:creationId xmlns:a16="http://schemas.microsoft.com/office/drawing/2014/main" id="{B2CBAFFD-FFCA-4C00-9C76-258EBD55524E}"/>
                </a:ext>
              </a:extLst>
            </p:cNvPr>
            <p:cNvPicPr>
              <a:picLocks noChangeAspect="1"/>
            </p:cNvPicPr>
            <p:nvPr/>
          </p:nvPicPr>
          <p:blipFill>
            <a:blip r:embed="rId5"/>
            <a:stretch>
              <a:fillRect/>
            </a:stretch>
          </p:blipFill>
          <p:spPr>
            <a:xfrm>
              <a:off x="5848085" y="5162021"/>
              <a:ext cx="838200" cy="941917"/>
            </a:xfrm>
            <a:prstGeom prst="rect">
              <a:avLst/>
            </a:prstGeom>
          </p:spPr>
        </p:pic>
        <p:pic>
          <p:nvPicPr>
            <p:cNvPr id="10" name="Picture 10" descr="A picture containing drawing, knife&#10;&#10;Description generated with very high confidence">
              <a:extLst>
                <a:ext uri="{FF2B5EF4-FFF2-40B4-BE49-F238E27FC236}">
                  <a16:creationId xmlns:a16="http://schemas.microsoft.com/office/drawing/2014/main" id="{B8450770-301C-483D-AE82-C5F8A49D5E84}"/>
                </a:ext>
              </a:extLst>
            </p:cNvPr>
            <p:cNvPicPr>
              <a:picLocks noChangeAspect="1"/>
            </p:cNvPicPr>
            <p:nvPr/>
          </p:nvPicPr>
          <p:blipFill>
            <a:blip r:embed="rId6"/>
            <a:stretch>
              <a:fillRect/>
            </a:stretch>
          </p:blipFill>
          <p:spPr>
            <a:xfrm>
              <a:off x="7526866" y="4688945"/>
              <a:ext cx="1122892" cy="697443"/>
            </a:xfrm>
            <a:prstGeom prst="rect">
              <a:avLst/>
            </a:prstGeom>
          </p:spPr>
        </p:pic>
        <p:pic>
          <p:nvPicPr>
            <p:cNvPr id="11" name="Picture 11" descr="A picture containing outdoor, person, man, car&#10;&#10;Description generated with very high confidence">
              <a:extLst>
                <a:ext uri="{FF2B5EF4-FFF2-40B4-BE49-F238E27FC236}">
                  <a16:creationId xmlns:a16="http://schemas.microsoft.com/office/drawing/2014/main" id="{9B33868E-0A5A-4C07-80C9-8F585C464430}"/>
                </a:ext>
              </a:extLst>
            </p:cNvPr>
            <p:cNvPicPr>
              <a:picLocks noChangeAspect="1"/>
            </p:cNvPicPr>
            <p:nvPr/>
          </p:nvPicPr>
          <p:blipFill>
            <a:blip r:embed="rId7"/>
            <a:stretch>
              <a:fillRect/>
            </a:stretch>
          </p:blipFill>
          <p:spPr>
            <a:xfrm>
              <a:off x="9423400" y="3971417"/>
              <a:ext cx="2129367" cy="2132499"/>
            </a:xfrm>
            <a:prstGeom prst="rect">
              <a:avLst/>
            </a:prstGeom>
          </p:spPr>
        </p:pic>
        <p:sp>
          <p:nvSpPr>
            <p:cNvPr id="12" name="CaixaDeTexto 3">
              <a:extLst>
                <a:ext uri="{FF2B5EF4-FFF2-40B4-BE49-F238E27FC236}">
                  <a16:creationId xmlns:a16="http://schemas.microsoft.com/office/drawing/2014/main" id="{DAB51445-E277-4DD6-BFD0-2EDF6D885DA3}"/>
                </a:ext>
              </a:extLst>
            </p:cNvPr>
            <p:cNvSpPr txBox="1"/>
            <p:nvPr/>
          </p:nvSpPr>
          <p:spPr>
            <a:xfrm flipH="1">
              <a:off x="333144" y="6307935"/>
              <a:ext cx="2473457" cy="246221"/>
            </a:xfrm>
            <a:prstGeom prst="rect">
              <a:avLst/>
            </a:prstGeom>
            <a:noFill/>
            <a:ln>
              <a:noFill/>
            </a:ln>
          </p:spPr>
          <p:txBody>
            <a:bodyPr wrap="square" rtlCol="0" anchor="t">
              <a:spAutoFit/>
            </a:bodyPr>
            <a:lstStyle/>
            <a:p>
              <a:pPr algn="ctr"/>
              <a:r>
                <a:rPr lang="pt-BR" sz="1000" b="1" dirty="0">
                  <a:ea typeface="+mn-lt"/>
                  <a:cs typeface="+mn-lt"/>
                </a:rPr>
                <a:t>Imagem original</a:t>
              </a:r>
              <a:endParaRPr lang="en-US" sz="2400" b="1" dirty="0"/>
            </a:p>
          </p:txBody>
        </p:sp>
        <p:sp>
          <p:nvSpPr>
            <p:cNvPr id="13" name="CaixaDeTexto 3">
              <a:extLst>
                <a:ext uri="{FF2B5EF4-FFF2-40B4-BE49-F238E27FC236}">
                  <a16:creationId xmlns:a16="http://schemas.microsoft.com/office/drawing/2014/main" id="{9B10B12E-293B-4DB2-BB62-7BCB98EF8B80}"/>
                </a:ext>
              </a:extLst>
            </p:cNvPr>
            <p:cNvSpPr txBox="1"/>
            <p:nvPr/>
          </p:nvSpPr>
          <p:spPr>
            <a:xfrm flipH="1">
              <a:off x="3016017" y="6307935"/>
              <a:ext cx="2473457" cy="246221"/>
            </a:xfrm>
            <a:prstGeom prst="rect">
              <a:avLst/>
            </a:prstGeom>
            <a:noFill/>
            <a:ln>
              <a:noFill/>
            </a:ln>
          </p:spPr>
          <p:txBody>
            <a:bodyPr wrap="square" rtlCol="0" anchor="t">
              <a:spAutoFit/>
            </a:bodyPr>
            <a:lstStyle/>
            <a:p>
              <a:pPr algn="ctr"/>
              <a:r>
                <a:rPr lang="pt-BR" sz="1000" b="1" dirty="0">
                  <a:ea typeface="+mn-lt"/>
                  <a:cs typeface="+mn-lt"/>
                </a:rPr>
                <a:t>Localização da face</a:t>
              </a:r>
              <a:endParaRPr lang="en-US" sz="2400" b="1" dirty="0"/>
            </a:p>
          </p:txBody>
        </p:sp>
        <p:sp>
          <p:nvSpPr>
            <p:cNvPr id="14" name="CaixaDeTexto 3">
              <a:extLst>
                <a:ext uri="{FF2B5EF4-FFF2-40B4-BE49-F238E27FC236}">
                  <a16:creationId xmlns:a16="http://schemas.microsoft.com/office/drawing/2014/main" id="{6C7AB579-1278-44B9-97A2-8289065350C6}"/>
                </a:ext>
              </a:extLst>
            </p:cNvPr>
            <p:cNvSpPr txBox="1"/>
            <p:nvPr/>
          </p:nvSpPr>
          <p:spPr>
            <a:xfrm flipH="1">
              <a:off x="5370808" y="6230990"/>
              <a:ext cx="1796124" cy="400110"/>
            </a:xfrm>
            <a:prstGeom prst="rect">
              <a:avLst/>
            </a:prstGeom>
            <a:noFill/>
            <a:ln>
              <a:noFill/>
            </a:ln>
          </p:spPr>
          <p:txBody>
            <a:bodyPr wrap="square" rtlCol="0" anchor="t">
              <a:spAutoFit/>
            </a:bodyPr>
            <a:lstStyle/>
            <a:p>
              <a:pPr algn="ctr"/>
              <a:r>
                <a:rPr lang="pt-BR" sz="1000" b="1" dirty="0">
                  <a:ea typeface="+mn-lt"/>
                  <a:cs typeface="+mn-lt"/>
                </a:rPr>
                <a:t>Extração e identificação de contornos da face</a:t>
              </a:r>
              <a:endParaRPr lang="en-US" sz="2400" b="1" dirty="0"/>
            </a:p>
          </p:txBody>
        </p:sp>
        <p:sp>
          <p:nvSpPr>
            <p:cNvPr id="15" name="Isosceles Triangle 14">
              <a:extLst>
                <a:ext uri="{FF2B5EF4-FFF2-40B4-BE49-F238E27FC236}">
                  <a16:creationId xmlns:a16="http://schemas.microsoft.com/office/drawing/2014/main" id="{5948EDC7-49BF-4536-9965-1B4751B1FF58}"/>
                </a:ext>
              </a:extLst>
            </p:cNvPr>
            <p:cNvSpPr/>
            <p:nvPr/>
          </p:nvSpPr>
          <p:spPr>
            <a:xfrm rot="5400000">
              <a:off x="2369480"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CaixaDeTexto 3">
              <a:extLst>
                <a:ext uri="{FF2B5EF4-FFF2-40B4-BE49-F238E27FC236}">
                  <a16:creationId xmlns:a16="http://schemas.microsoft.com/office/drawing/2014/main" id="{A12E312C-A940-4CB2-AA3D-F4D94BCAADDA}"/>
                </a:ext>
              </a:extLst>
            </p:cNvPr>
            <p:cNvSpPr txBox="1"/>
            <p:nvPr/>
          </p:nvSpPr>
          <p:spPr>
            <a:xfrm flipH="1">
              <a:off x="7191140" y="6230990"/>
              <a:ext cx="1796124" cy="400110"/>
            </a:xfrm>
            <a:prstGeom prst="rect">
              <a:avLst/>
            </a:prstGeom>
            <a:noFill/>
            <a:ln>
              <a:noFill/>
            </a:ln>
          </p:spPr>
          <p:txBody>
            <a:bodyPr wrap="square" rtlCol="0" anchor="t">
              <a:spAutoFit/>
            </a:bodyPr>
            <a:lstStyle/>
            <a:p>
              <a:pPr algn="ctr"/>
              <a:r>
                <a:rPr lang="pt-BR" sz="1000" b="1" dirty="0">
                  <a:ea typeface="+mn-lt"/>
                  <a:cs typeface="+mn-lt"/>
                </a:rPr>
                <a:t>Adição de uma representação de máscara</a:t>
              </a:r>
              <a:endParaRPr lang="en-US" sz="2400" b="1" dirty="0"/>
            </a:p>
          </p:txBody>
        </p:sp>
        <p:sp>
          <p:nvSpPr>
            <p:cNvPr id="17" name="CaixaDeTexto 3">
              <a:extLst>
                <a:ext uri="{FF2B5EF4-FFF2-40B4-BE49-F238E27FC236}">
                  <a16:creationId xmlns:a16="http://schemas.microsoft.com/office/drawing/2014/main" id="{B2E15288-FBCB-465F-95AF-85E2D333C9E2}"/>
                </a:ext>
              </a:extLst>
            </p:cNvPr>
            <p:cNvSpPr txBox="1"/>
            <p:nvPr/>
          </p:nvSpPr>
          <p:spPr>
            <a:xfrm flipH="1">
              <a:off x="9588264" y="6307935"/>
              <a:ext cx="1796124" cy="246221"/>
            </a:xfrm>
            <a:prstGeom prst="rect">
              <a:avLst/>
            </a:prstGeom>
            <a:noFill/>
            <a:ln>
              <a:noFill/>
            </a:ln>
          </p:spPr>
          <p:txBody>
            <a:bodyPr wrap="square" rtlCol="0" anchor="t">
              <a:spAutoFit/>
            </a:bodyPr>
            <a:lstStyle/>
            <a:p>
              <a:pPr algn="ctr"/>
              <a:r>
                <a:rPr lang="pt-BR" sz="1000" b="1" dirty="0">
                  <a:ea typeface="+mn-lt"/>
                  <a:cs typeface="+mn-lt"/>
                </a:rPr>
                <a:t>Resultado final</a:t>
              </a:r>
              <a:endParaRPr lang="en-US" sz="2400" b="1" dirty="0"/>
            </a:p>
          </p:txBody>
        </p:sp>
        <p:sp>
          <p:nvSpPr>
            <p:cNvPr id="20" name="Isosceles Triangle 19">
              <a:extLst>
                <a:ext uri="{FF2B5EF4-FFF2-40B4-BE49-F238E27FC236}">
                  <a16:creationId xmlns:a16="http://schemas.microsoft.com/office/drawing/2014/main" id="{28BD008B-8FA9-4A71-A612-890DBF063156}"/>
                </a:ext>
              </a:extLst>
            </p:cNvPr>
            <p:cNvSpPr/>
            <p:nvPr/>
          </p:nvSpPr>
          <p:spPr>
            <a:xfrm rot="5400000">
              <a:off x="5015313"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aixaDeTexto 3">
              <a:extLst>
                <a:ext uri="{FF2B5EF4-FFF2-40B4-BE49-F238E27FC236}">
                  <a16:creationId xmlns:a16="http://schemas.microsoft.com/office/drawing/2014/main" id="{D1A48985-37EC-477D-B92B-F7E98952BB9C}"/>
                </a:ext>
              </a:extLst>
            </p:cNvPr>
            <p:cNvSpPr txBox="1"/>
            <p:nvPr/>
          </p:nvSpPr>
          <p:spPr>
            <a:xfrm flipH="1">
              <a:off x="6804850" y="4622168"/>
              <a:ext cx="568457" cy="830997"/>
            </a:xfrm>
            <a:prstGeom prst="rect">
              <a:avLst/>
            </a:prstGeom>
            <a:noFill/>
            <a:ln>
              <a:noFill/>
            </a:ln>
          </p:spPr>
          <p:txBody>
            <a:bodyPr wrap="square" rtlCol="0" anchor="t">
              <a:spAutoFit/>
            </a:bodyPr>
            <a:lstStyle/>
            <a:p>
              <a:pPr algn="ctr"/>
              <a:r>
                <a:rPr lang="pt-BR" sz="4800" b="1" dirty="0">
                  <a:solidFill>
                    <a:srgbClr val="002060"/>
                  </a:solidFill>
                  <a:ea typeface="+mn-lt"/>
                  <a:cs typeface="+mn-lt"/>
                </a:rPr>
                <a:t>+</a:t>
              </a:r>
              <a:endParaRPr lang="en-US" sz="4800" b="1" dirty="0">
                <a:solidFill>
                  <a:srgbClr val="002060"/>
                </a:solidFill>
              </a:endParaRPr>
            </a:p>
          </p:txBody>
        </p:sp>
        <p:sp>
          <p:nvSpPr>
            <p:cNvPr id="24" name="Isosceles Triangle 23">
              <a:extLst>
                <a:ext uri="{FF2B5EF4-FFF2-40B4-BE49-F238E27FC236}">
                  <a16:creationId xmlns:a16="http://schemas.microsoft.com/office/drawing/2014/main" id="{FC0067B4-CA2E-42C0-8BFE-CA8813531CA5}"/>
                </a:ext>
              </a:extLst>
            </p:cNvPr>
            <p:cNvSpPr/>
            <p:nvPr/>
          </p:nvSpPr>
          <p:spPr>
            <a:xfrm rot="5400000">
              <a:off x="8587188" y="4987395"/>
              <a:ext cx="1068916" cy="100542"/>
            </a:xfrm>
            <a:prstGeom prst="triangle">
              <a:avLst/>
            </a:prstGeom>
            <a:solidFill>
              <a:srgbClr val="00206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
        <p:nvSpPr>
          <p:cNvPr id="21" name="Retângulo 4">
            <a:extLst>
              <a:ext uri="{FF2B5EF4-FFF2-40B4-BE49-F238E27FC236}">
                <a16:creationId xmlns:a16="http://schemas.microsoft.com/office/drawing/2014/main" id="{73618658-E124-4263-BC83-F85782A331DC}"/>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5]</a:t>
            </a:r>
          </a:p>
        </p:txBody>
      </p:sp>
    </p:spTree>
    <p:extLst>
      <p:ext uri="{BB962C8B-B14F-4D97-AF65-F5344CB8AC3E}">
        <p14:creationId xmlns:p14="http://schemas.microsoft.com/office/powerpoint/2010/main" val="315488416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6" name="Group 5">
            <a:extLst>
              <a:ext uri="{FF2B5EF4-FFF2-40B4-BE49-F238E27FC236}">
                <a16:creationId xmlns:a16="http://schemas.microsoft.com/office/drawing/2014/main" id="{03AE6441-1AAD-4AB6-883A-2F4F8D7DED4B}"/>
              </a:ext>
            </a:extLst>
          </p:cNvPr>
          <p:cNvGrpSpPr/>
          <p:nvPr/>
        </p:nvGrpSpPr>
        <p:grpSpPr>
          <a:xfrm>
            <a:off x="5334097" y="2220902"/>
            <a:ext cx="6681258" cy="3143671"/>
            <a:chOff x="892175" y="3524967"/>
            <a:chExt cx="6681258" cy="3143671"/>
          </a:xfrm>
        </p:grpSpPr>
        <p:pic>
          <p:nvPicPr>
            <p:cNvPr id="7" name="Picture 9" descr="A person standing in a parking lot&#10;&#10;Description generated with high confidence">
              <a:extLst>
                <a:ext uri="{FF2B5EF4-FFF2-40B4-BE49-F238E27FC236}">
                  <a16:creationId xmlns:a16="http://schemas.microsoft.com/office/drawing/2014/main" id="{AFC7E134-BCF2-4151-94CB-45B66781C02A}"/>
                </a:ext>
              </a:extLst>
            </p:cNvPr>
            <p:cNvPicPr>
              <a:picLocks noChangeAspect="1"/>
            </p:cNvPicPr>
            <p:nvPr/>
          </p:nvPicPr>
          <p:blipFill>
            <a:blip r:embed="rId2"/>
            <a:stretch>
              <a:fillRect/>
            </a:stretch>
          </p:blipFill>
          <p:spPr>
            <a:xfrm>
              <a:off x="892175" y="3524967"/>
              <a:ext cx="1290109" cy="1597026"/>
            </a:xfrm>
            <a:prstGeom prst="rect">
              <a:avLst/>
            </a:prstGeom>
          </p:spPr>
        </p:pic>
        <p:pic>
          <p:nvPicPr>
            <p:cNvPr id="10" name="Picture 10" descr="A person posing for the camera&#10;&#10;Description generated with very high confidence">
              <a:extLst>
                <a:ext uri="{FF2B5EF4-FFF2-40B4-BE49-F238E27FC236}">
                  <a16:creationId xmlns:a16="http://schemas.microsoft.com/office/drawing/2014/main" id="{840CBD6D-8F7A-48E1-B0AC-7656BBF931CE}"/>
                </a:ext>
              </a:extLst>
            </p:cNvPr>
            <p:cNvPicPr>
              <a:picLocks noChangeAspect="1"/>
            </p:cNvPicPr>
            <p:nvPr/>
          </p:nvPicPr>
          <p:blipFill>
            <a:blip r:embed="rId3"/>
            <a:stretch>
              <a:fillRect/>
            </a:stretch>
          </p:blipFill>
          <p:spPr>
            <a:xfrm>
              <a:off x="2255308" y="3524967"/>
              <a:ext cx="1183217" cy="1597025"/>
            </a:xfrm>
            <a:prstGeom prst="rect">
              <a:avLst/>
            </a:prstGeom>
          </p:spPr>
        </p:pic>
        <p:pic>
          <p:nvPicPr>
            <p:cNvPr id="11" name="Picture 11" descr="A person wearing a costume&#10;&#10;Description generated with high confidence">
              <a:extLst>
                <a:ext uri="{FF2B5EF4-FFF2-40B4-BE49-F238E27FC236}">
                  <a16:creationId xmlns:a16="http://schemas.microsoft.com/office/drawing/2014/main" id="{2CBB2819-29E8-43A5-BBBB-A955B8D68600}"/>
                </a:ext>
              </a:extLst>
            </p:cNvPr>
            <p:cNvPicPr>
              <a:picLocks noChangeAspect="1"/>
            </p:cNvPicPr>
            <p:nvPr/>
          </p:nvPicPr>
          <p:blipFill>
            <a:blip r:embed="rId4"/>
            <a:stretch>
              <a:fillRect/>
            </a:stretch>
          </p:blipFill>
          <p:spPr>
            <a:xfrm>
              <a:off x="892175" y="5186891"/>
              <a:ext cx="1972734" cy="1479550"/>
            </a:xfrm>
            <a:prstGeom prst="rect">
              <a:avLst/>
            </a:prstGeom>
          </p:spPr>
        </p:pic>
        <p:pic>
          <p:nvPicPr>
            <p:cNvPr id="12" name="Picture 12" descr="A person posing for the camera&#10;&#10;Description generated with very high confidence">
              <a:extLst>
                <a:ext uri="{FF2B5EF4-FFF2-40B4-BE49-F238E27FC236}">
                  <a16:creationId xmlns:a16="http://schemas.microsoft.com/office/drawing/2014/main" id="{D939FC2C-5CF4-420A-8CE4-82DC3D3CA21D}"/>
                </a:ext>
              </a:extLst>
            </p:cNvPr>
            <p:cNvPicPr>
              <a:picLocks noChangeAspect="1"/>
            </p:cNvPicPr>
            <p:nvPr/>
          </p:nvPicPr>
          <p:blipFill>
            <a:blip r:embed="rId5"/>
            <a:stretch>
              <a:fillRect/>
            </a:stretch>
          </p:blipFill>
          <p:spPr>
            <a:xfrm>
              <a:off x="3512608" y="3524967"/>
              <a:ext cx="1060451" cy="1588619"/>
            </a:xfrm>
            <a:prstGeom prst="rect">
              <a:avLst/>
            </a:prstGeom>
          </p:spPr>
        </p:pic>
        <p:pic>
          <p:nvPicPr>
            <p:cNvPr id="13" name="Picture 13" descr="A picture containing person, wearing, outdoor, clothing&#10;&#10;Description generated with very high confidence">
              <a:extLst>
                <a:ext uri="{FF2B5EF4-FFF2-40B4-BE49-F238E27FC236}">
                  <a16:creationId xmlns:a16="http://schemas.microsoft.com/office/drawing/2014/main" id="{03D074F8-287C-4E93-A503-784EBD9A4684}"/>
                </a:ext>
              </a:extLst>
            </p:cNvPr>
            <p:cNvPicPr>
              <a:picLocks noChangeAspect="1"/>
            </p:cNvPicPr>
            <p:nvPr/>
          </p:nvPicPr>
          <p:blipFill>
            <a:blip r:embed="rId6"/>
            <a:stretch>
              <a:fillRect/>
            </a:stretch>
          </p:blipFill>
          <p:spPr>
            <a:xfrm>
              <a:off x="2983441" y="5184695"/>
              <a:ext cx="1589618" cy="1483943"/>
            </a:xfrm>
            <a:prstGeom prst="rect">
              <a:avLst/>
            </a:prstGeom>
          </p:spPr>
        </p:pic>
        <p:pic>
          <p:nvPicPr>
            <p:cNvPr id="14" name="Picture 14" descr="A person posing for the camera&#10;&#10;Description generated with very high confidence">
              <a:extLst>
                <a:ext uri="{FF2B5EF4-FFF2-40B4-BE49-F238E27FC236}">
                  <a16:creationId xmlns:a16="http://schemas.microsoft.com/office/drawing/2014/main" id="{FB3DC681-010D-4212-9E63-3977DE23654D}"/>
                </a:ext>
              </a:extLst>
            </p:cNvPr>
            <p:cNvPicPr>
              <a:picLocks noChangeAspect="1"/>
            </p:cNvPicPr>
            <p:nvPr/>
          </p:nvPicPr>
          <p:blipFill>
            <a:blip r:embed="rId7"/>
            <a:stretch>
              <a:fillRect/>
            </a:stretch>
          </p:blipFill>
          <p:spPr>
            <a:xfrm>
              <a:off x="4660900" y="3524967"/>
              <a:ext cx="2912533" cy="3141815"/>
            </a:xfrm>
            <a:prstGeom prst="rect">
              <a:avLst/>
            </a:prstGeom>
          </p:spPr>
        </p:pic>
      </p:grpSp>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5" y="2016087"/>
            <a:ext cx="4957330" cy="3908762"/>
          </a:xfrm>
          <a:prstGeom prst="rect">
            <a:avLst/>
          </a:prstGeom>
          <a:noFill/>
          <a:ln>
            <a:noFill/>
          </a:ln>
        </p:spPr>
        <p:txBody>
          <a:bodyPr wrap="square" rtlCol="0" anchor="t">
            <a:spAutoFit/>
          </a:bodyPr>
          <a:lstStyle/>
          <a:p>
            <a:r>
              <a:rPr lang="pt-BR" sz="2200" dirty="0"/>
              <a:t>A segunda base de dados, por sua vez, tem como curador o </a:t>
            </a:r>
            <a:r>
              <a:rPr lang="pt-BR" sz="2200" i="1" dirty="0">
                <a:ea typeface="+mn-lt"/>
                <a:cs typeface="+mn-lt"/>
              </a:rPr>
              <a:t>National Engineering Research Center for Multimedia Software</a:t>
            </a:r>
            <a:r>
              <a:rPr lang="pt-BR" sz="2200" dirty="0">
                <a:ea typeface="+mn-lt"/>
                <a:cs typeface="+mn-lt"/>
              </a:rPr>
              <a:t>, do </a:t>
            </a:r>
            <a:r>
              <a:rPr lang="pt-BR" sz="2200" i="1" dirty="0">
                <a:ea typeface="+mn-lt"/>
                <a:cs typeface="+mn-lt"/>
              </a:rPr>
              <a:t>departamento de Ciências da Computação</a:t>
            </a:r>
            <a:r>
              <a:rPr lang="pt-BR" sz="2200" dirty="0">
                <a:ea typeface="+mn-lt"/>
                <a:cs typeface="+mn-lt"/>
              </a:rPr>
              <a:t> da </a:t>
            </a:r>
            <a:r>
              <a:rPr lang="pt-BR" sz="2200" b="1" dirty="0">
                <a:ea typeface="+mn-lt"/>
                <a:cs typeface="+mn-lt"/>
              </a:rPr>
              <a:t>Universidade de Wuhan</a:t>
            </a:r>
            <a:r>
              <a:rPr lang="pt-BR" sz="2200" dirty="0">
                <a:ea typeface="+mn-lt"/>
                <a:cs typeface="+mn-lt"/>
              </a:rPr>
              <a:t>. </a:t>
            </a:r>
          </a:p>
          <a:p>
            <a:br>
              <a:rPr lang="pt-BR" sz="1100" dirty="0">
                <a:ea typeface="+mn-lt"/>
                <a:cs typeface="+mn-lt"/>
              </a:rPr>
            </a:br>
            <a:r>
              <a:rPr lang="pt-BR" sz="2200" dirty="0">
                <a:ea typeface="+mn-lt"/>
                <a:cs typeface="+mn-lt"/>
              </a:rPr>
              <a:t>Este banco de dados</a:t>
            </a:r>
            <a:r>
              <a:rPr lang="pt-BR" sz="2200" baseline="30000" dirty="0">
                <a:ea typeface="+mn-lt"/>
                <a:cs typeface="+mn-lt"/>
              </a:rPr>
              <a:t>1</a:t>
            </a:r>
            <a:r>
              <a:rPr lang="pt-BR" sz="2200" dirty="0">
                <a:ea typeface="+mn-lt"/>
                <a:cs typeface="+mn-lt"/>
              </a:rPr>
              <a:t> possui 2 vertentes: </a:t>
            </a:r>
          </a:p>
          <a:p>
            <a:pPr marL="342900" indent="-342900">
              <a:buFont typeface="Arial" panose="020B0604020202020204" pitchFamily="34" charset="0"/>
              <a:buChar char="•"/>
            </a:pPr>
            <a:r>
              <a:rPr lang="pt-BR" sz="2100" dirty="0">
                <a:ea typeface="+mn-lt"/>
                <a:cs typeface="+mn-lt"/>
              </a:rPr>
              <a:t>uma artificial, similar ao processo anteriormente mencionado, </a:t>
            </a:r>
          </a:p>
          <a:p>
            <a:pPr marL="342900" indent="-342900">
              <a:buFont typeface="Arial" panose="020B0604020202020204" pitchFamily="34" charset="0"/>
              <a:buChar char="•"/>
            </a:pPr>
            <a:r>
              <a:rPr lang="pt-BR" sz="2100" dirty="0">
                <a:ea typeface="+mn-lt"/>
                <a:cs typeface="+mn-lt"/>
              </a:rPr>
              <a:t>e outra usando imagens de </a:t>
            </a:r>
            <a:r>
              <a:rPr lang="pt-BR" sz="2100" i="1" dirty="0">
                <a:ea typeface="+mn-lt"/>
                <a:cs typeface="+mn-lt"/>
              </a:rPr>
              <a:t>mundo real</a:t>
            </a:r>
            <a:r>
              <a:rPr lang="pt-BR" sz="2100" dirty="0">
                <a:ea typeface="+mn-lt"/>
                <a:cs typeface="+mn-lt"/>
              </a:rPr>
              <a:t>, ou seja, sem a adição artificial de máscaras de proteção.</a:t>
            </a:r>
            <a:endParaRPr lang="pt-BR" sz="2100" dirty="0">
              <a:cs typeface="Calibri"/>
            </a:endParaRPr>
          </a:p>
        </p:txBody>
      </p:sp>
      <p:sp>
        <p:nvSpPr>
          <p:cNvPr id="15" name="TextBox 14">
            <a:extLst>
              <a:ext uri="{FF2B5EF4-FFF2-40B4-BE49-F238E27FC236}">
                <a16:creationId xmlns:a16="http://schemas.microsoft.com/office/drawing/2014/main" id="{6D04406E-81A9-4EA2-9602-45D2988DC534}"/>
              </a:ext>
            </a:extLst>
          </p:cNvPr>
          <p:cNvSpPr txBox="1"/>
          <p:nvPr/>
        </p:nvSpPr>
        <p:spPr>
          <a:xfrm>
            <a:off x="5334097" y="5369171"/>
            <a:ext cx="6681258" cy="52322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Um exemplo de publicação usando este dataset pode ser visto no site da </a:t>
            </a:r>
            <a:r>
              <a:rPr lang="pt-BR" sz="1400" b="1" i="1" dirty="0"/>
              <a:t>Cornell University</a:t>
            </a:r>
            <a:r>
              <a:rPr lang="pt-BR" sz="1400" dirty="0"/>
              <a:t> no artigo: </a:t>
            </a:r>
            <a:r>
              <a:rPr lang="pt-BR" sz="1400" i="1" dirty="0"/>
              <a:t>“</a:t>
            </a:r>
            <a:r>
              <a:rPr lang="en-US" sz="1400" i="1" dirty="0"/>
              <a:t>Masked Face Recognition Dataset and Application”</a:t>
            </a:r>
            <a:r>
              <a:rPr lang="pt-BR" sz="1400" baseline="30000" dirty="0">
                <a:ea typeface="+mn-lt"/>
                <a:cs typeface="+mn-lt"/>
              </a:rPr>
              <a:t> 2</a:t>
            </a:r>
            <a:r>
              <a:rPr lang="en-US" sz="1400" dirty="0"/>
              <a:t>.</a:t>
            </a:r>
            <a:r>
              <a:rPr lang="pt-BR" sz="1400" baseline="30000" dirty="0">
                <a:ea typeface="+mn-lt"/>
                <a:cs typeface="+mn-lt"/>
              </a:rPr>
              <a:t> </a:t>
            </a:r>
            <a:endParaRPr lang="pt-BR" sz="1400" b="1" dirty="0">
              <a:cs typeface="Calibri"/>
            </a:endParaRPr>
          </a:p>
        </p:txBody>
      </p:sp>
      <p:sp>
        <p:nvSpPr>
          <p:cNvPr id="16" name="Retângulo 4">
            <a:extLst>
              <a:ext uri="{FF2B5EF4-FFF2-40B4-BE49-F238E27FC236}">
                <a16:creationId xmlns:a16="http://schemas.microsoft.com/office/drawing/2014/main" id="{01CC6730-A4DB-4C02-B452-82CC30ACFC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5]</a:t>
            </a:r>
          </a:p>
        </p:txBody>
      </p:sp>
      <p:sp>
        <p:nvSpPr>
          <p:cNvPr id="21" name="CaixaDeTexto 5">
            <a:extLst>
              <a:ext uri="{FF2B5EF4-FFF2-40B4-BE49-F238E27FC236}">
                <a16:creationId xmlns:a16="http://schemas.microsoft.com/office/drawing/2014/main" id="{34670049-3EFB-45F1-8141-15DC4D7EE5AB}"/>
              </a:ext>
            </a:extLst>
          </p:cNvPr>
          <p:cNvSpPr txBox="1"/>
          <p:nvPr/>
        </p:nvSpPr>
        <p:spPr>
          <a:xfrm>
            <a:off x="176644" y="6216497"/>
            <a:ext cx="4524896" cy="577081"/>
          </a:xfrm>
          <a:prstGeom prst="rect">
            <a:avLst/>
          </a:prstGeom>
          <a:noFill/>
          <a:ln>
            <a:noFill/>
          </a:ln>
        </p:spPr>
        <p:txBody>
          <a:bodyPr wrap="square" rtlCol="0" anchor="t">
            <a:spAutoFit/>
          </a:bodyPr>
          <a:lstStyle/>
          <a:p>
            <a:r>
              <a:rPr lang="pt-BR" sz="1050" b="1" i="1" dirty="0"/>
              <a:t>Fonte(s) e URL(s) utilizada(s) em 13/06/2020:</a:t>
            </a:r>
          </a:p>
          <a:p>
            <a:r>
              <a:rPr lang="pt-BR" sz="1050" dirty="0"/>
              <a:t>            Disponível no GitHub</a:t>
            </a:r>
            <a:endParaRPr lang="pt-BR" sz="1050" b="1" dirty="0"/>
          </a:p>
          <a:p>
            <a:r>
              <a:rPr lang="pt-BR" sz="1050" i="1" baseline="30000" dirty="0">
                <a:latin typeface="Calibri (Body)"/>
              </a:rPr>
              <a:t>                  1 </a:t>
            </a:r>
            <a:r>
              <a:rPr lang="en-US" sz="1050" i="1" dirty="0">
                <a:ea typeface="+mn-lt"/>
                <a:cs typeface="+mn-lt"/>
                <a:hlinkClick r:id="rId8"/>
              </a:rPr>
              <a:t>https://github.com/X-zhangyang/Real-World-Masked-Face-Dataset</a:t>
            </a:r>
            <a:r>
              <a:rPr lang="pt-BR" sz="1050" dirty="0"/>
              <a:t>          </a:t>
            </a:r>
            <a:endParaRPr lang="pt-BR" i="1" dirty="0">
              <a:cs typeface="Calibri"/>
            </a:endParaRPr>
          </a:p>
        </p:txBody>
      </p:sp>
      <p:pic>
        <p:nvPicPr>
          <p:cNvPr id="22" name="Picture 8" descr="A picture containing drawing&#10;&#10;Description generated with very high confidence">
            <a:extLst>
              <a:ext uri="{FF2B5EF4-FFF2-40B4-BE49-F238E27FC236}">
                <a16:creationId xmlns:a16="http://schemas.microsoft.com/office/drawing/2014/main" id="{7DFE31F8-19FA-4B11-8268-1AEC27D27006}"/>
              </a:ext>
            </a:extLst>
          </p:cNvPr>
          <p:cNvPicPr>
            <a:picLocks noChangeAspect="1"/>
          </p:cNvPicPr>
          <p:nvPr/>
        </p:nvPicPr>
        <p:blipFill>
          <a:blip r:embed="rId9"/>
          <a:stretch>
            <a:fillRect/>
          </a:stretch>
        </p:blipFill>
        <p:spPr>
          <a:xfrm>
            <a:off x="249001" y="6403652"/>
            <a:ext cx="343051" cy="344635"/>
          </a:xfrm>
          <a:prstGeom prst="rect">
            <a:avLst/>
          </a:prstGeom>
        </p:spPr>
      </p:pic>
      <p:cxnSp>
        <p:nvCxnSpPr>
          <p:cNvPr id="23" name="Straight Connector 22">
            <a:extLst>
              <a:ext uri="{FF2B5EF4-FFF2-40B4-BE49-F238E27FC236}">
                <a16:creationId xmlns:a16="http://schemas.microsoft.com/office/drawing/2014/main" id="{CE763B7B-072E-46ED-97A2-2A6E5D38BDCA}"/>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5" name="CaixaDeTexto 5">
            <a:extLst>
              <a:ext uri="{FF2B5EF4-FFF2-40B4-BE49-F238E27FC236}">
                <a16:creationId xmlns:a16="http://schemas.microsoft.com/office/drawing/2014/main" id="{B06DFC7A-4FCC-4924-A5AE-0914665D59DD}"/>
              </a:ext>
            </a:extLst>
          </p:cNvPr>
          <p:cNvSpPr txBox="1"/>
          <p:nvPr/>
        </p:nvSpPr>
        <p:spPr>
          <a:xfrm>
            <a:off x="4982792" y="6197287"/>
            <a:ext cx="6803963" cy="577081"/>
          </a:xfrm>
          <a:prstGeom prst="rect">
            <a:avLst/>
          </a:prstGeom>
          <a:noFill/>
          <a:ln>
            <a:noFill/>
          </a:ln>
        </p:spPr>
        <p:txBody>
          <a:bodyPr wrap="square" rtlCol="0" anchor="t">
            <a:spAutoFit/>
          </a:bodyPr>
          <a:lstStyle/>
          <a:p>
            <a:endParaRPr lang="pt-BR" sz="1050" b="1" i="1" dirty="0"/>
          </a:p>
          <a:p>
            <a:r>
              <a:rPr lang="pt-BR" sz="1050" dirty="0"/>
              <a:t>Disponível no site da Universidade de Cornell</a:t>
            </a:r>
            <a:endParaRPr lang="en-US" sz="1050" i="1" dirty="0">
              <a:ea typeface="+mn-lt"/>
              <a:cs typeface="+mn-lt"/>
            </a:endParaRPr>
          </a:p>
          <a:p>
            <a:r>
              <a:rPr lang="pt-BR" sz="1050" i="1" baseline="30000" dirty="0">
                <a:latin typeface="Calibri (Body)"/>
              </a:rPr>
              <a:t>2 </a:t>
            </a:r>
            <a:r>
              <a:rPr lang="en-US" sz="1050" i="1" dirty="0">
                <a:ea typeface="+mn-lt"/>
                <a:cs typeface="+mn-lt"/>
                <a:hlinkClick r:id="rId10"/>
              </a:rPr>
              <a:t>https://arxiv.org/abs/2003.09093</a:t>
            </a:r>
            <a:endParaRPr lang="pt-BR" i="1" dirty="0">
              <a:cs typeface="Calibri"/>
            </a:endParaRPr>
          </a:p>
        </p:txBody>
      </p:sp>
      <p:pic>
        <p:nvPicPr>
          <p:cNvPr id="26" name="Picture 2" descr="Cornell University Logo · Cornell University Brand Center">
            <a:extLst>
              <a:ext uri="{FF2B5EF4-FFF2-40B4-BE49-F238E27FC236}">
                <a16:creationId xmlns:a16="http://schemas.microsoft.com/office/drawing/2014/main" id="{46B28CAD-BFD5-4000-AEDC-83AC1AB40792}"/>
              </a:ext>
            </a:extLst>
          </p:cNvPr>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4724397" y="6425825"/>
            <a:ext cx="252660" cy="2526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5808631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3831818"/>
          </a:xfrm>
          <a:prstGeom prst="rect">
            <a:avLst/>
          </a:prstGeom>
          <a:noFill/>
          <a:ln>
            <a:noFill/>
          </a:ln>
        </p:spPr>
        <p:txBody>
          <a:bodyPr wrap="square" rtlCol="0" anchor="t">
            <a:spAutoFit/>
          </a:bodyPr>
          <a:lstStyle/>
          <a:p>
            <a:r>
              <a:rPr lang="pt-BR" sz="2200" dirty="0">
                <a:cs typeface="Calibri"/>
              </a:rPr>
              <a:t>Desta segunda fonte de dados, decidimos utilizar apenas as imagens de mundo real, que consiste de um</a:t>
            </a:r>
            <a:r>
              <a:rPr lang="pt-BR" sz="2200" dirty="0">
                <a:ea typeface="+mn-lt"/>
                <a:cs typeface="+mn-lt"/>
              </a:rPr>
              <a:t> total de </a:t>
            </a:r>
            <a:r>
              <a:rPr lang="pt-BR" sz="2200" b="1" dirty="0">
                <a:ea typeface="+mn-lt"/>
                <a:cs typeface="+mn-lt"/>
              </a:rPr>
              <a:t>95.000</a:t>
            </a:r>
            <a:r>
              <a:rPr lang="pt-BR" sz="2200" dirty="0">
                <a:ea typeface="+mn-lt"/>
                <a:cs typeface="+mn-lt"/>
              </a:rPr>
              <a:t> imagens de </a:t>
            </a:r>
            <a:r>
              <a:rPr lang="pt-BR" sz="2200" b="1" dirty="0">
                <a:ea typeface="+mn-lt"/>
                <a:cs typeface="+mn-lt"/>
              </a:rPr>
              <a:t>525 </a:t>
            </a:r>
            <a:r>
              <a:rPr lang="pt-BR" sz="2200" dirty="0">
                <a:ea typeface="+mn-lt"/>
                <a:cs typeface="+mn-lt"/>
              </a:rPr>
              <a:t>pessoas diferentes das quais </a:t>
            </a:r>
            <a:r>
              <a:rPr lang="pt-BR" sz="2200" b="1" dirty="0">
                <a:ea typeface="+mn-lt"/>
                <a:cs typeface="+mn-lt"/>
              </a:rPr>
              <a:t>5.000 </a:t>
            </a:r>
            <a:r>
              <a:rPr lang="pt-BR" sz="2200" dirty="0">
                <a:ea typeface="+mn-lt"/>
                <a:cs typeface="+mn-lt"/>
              </a:rPr>
              <a:t>imagens estão classificadas como faces com máscara e </a:t>
            </a:r>
            <a:r>
              <a:rPr lang="pt-BR" sz="2200" b="1" dirty="0">
                <a:ea typeface="+mn-lt"/>
                <a:cs typeface="+mn-lt"/>
              </a:rPr>
              <a:t>90.000</a:t>
            </a:r>
            <a:r>
              <a:rPr lang="pt-BR" sz="2200" dirty="0">
                <a:ea typeface="+mn-lt"/>
                <a:cs typeface="+mn-lt"/>
              </a:rPr>
              <a:t> para a classe complementar.</a:t>
            </a:r>
            <a:endParaRPr lang="en-US" sz="2200" dirty="0">
              <a:cs typeface="Calibri"/>
            </a:endParaRPr>
          </a:p>
          <a:p>
            <a:endParaRPr lang="pt-BR" sz="1100" dirty="0">
              <a:cs typeface="Calibri"/>
            </a:endParaRPr>
          </a:p>
          <a:p>
            <a:r>
              <a:rPr lang="pt-BR" sz="2200" dirty="0">
                <a:cs typeface="Calibri"/>
              </a:rPr>
              <a:t>O intuito com a mescla dos </a:t>
            </a:r>
            <a:r>
              <a:rPr lang="pt-BR" sz="2200" i="1" dirty="0">
                <a:cs typeface="Calibri"/>
              </a:rPr>
              <a:t>datasets</a:t>
            </a:r>
            <a:r>
              <a:rPr lang="pt-BR" sz="2200" dirty="0">
                <a:cs typeface="Calibri"/>
              </a:rPr>
              <a:t> é trazer maior robustez e capacidade de generalização ao nosso modelo, bem como usar fontes de dados diferentes pode reduzir eventuais vieses dos criadores dos </a:t>
            </a:r>
            <a:r>
              <a:rPr lang="pt-BR" sz="2200" i="1" dirty="0">
                <a:cs typeface="Calibri"/>
              </a:rPr>
              <a:t>datasets</a:t>
            </a:r>
            <a:r>
              <a:rPr lang="pt-BR" sz="2200" dirty="0">
                <a:cs typeface="Calibri"/>
              </a:rPr>
              <a:t>.</a:t>
            </a:r>
            <a:endParaRPr lang="en-US" sz="2200" dirty="0">
              <a:cs typeface="Calibri"/>
            </a:endParaRPr>
          </a:p>
          <a:p>
            <a:endParaRPr lang="pt-BR" sz="1100" dirty="0">
              <a:cs typeface="Calibri"/>
            </a:endParaRPr>
          </a:p>
          <a:p>
            <a:r>
              <a:rPr lang="pt-BR" sz="2200" dirty="0">
                <a:cs typeface="Calibri"/>
              </a:rPr>
              <a:t>Vale lembrar que as bases de dados foram usadas “</a:t>
            </a:r>
            <a:r>
              <a:rPr lang="pt-BR" sz="2200" i="1" dirty="0">
                <a:cs typeface="Calibri"/>
              </a:rPr>
              <a:t>as-is”</a:t>
            </a:r>
            <a:r>
              <a:rPr lang="pt-BR" sz="2200" dirty="0">
                <a:cs typeface="Calibri"/>
              </a:rPr>
              <a:t>, sem reclassificação das imagens, exclusão de casos dúbios ou curadoria de conteúdo. Entretanto, com uma avaliação visual superficial não-exaustiva, conseguimos observar algumas imagens mal classificadas e, apesar de entendermos que isso pode prejudicar a performance final dos modelos, seguimos para mantermos as bases originais inalteradas.</a:t>
            </a:r>
            <a:endParaRPr lang="en-US" sz="2200" dirty="0">
              <a:cs typeface="Calibri"/>
            </a:endParaRPr>
          </a:p>
        </p:txBody>
      </p:sp>
      <p:sp>
        <p:nvSpPr>
          <p:cNvPr id="8" name="Retângulo 4">
            <a:extLst>
              <a:ext uri="{FF2B5EF4-FFF2-40B4-BE49-F238E27FC236}">
                <a16:creationId xmlns:a16="http://schemas.microsoft.com/office/drawing/2014/main" id="{8997D021-85D5-468A-90C1-1F7982995F78}"/>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5]</a:t>
            </a:r>
          </a:p>
        </p:txBody>
      </p:sp>
    </p:spTree>
    <p:extLst>
      <p:ext uri="{BB962C8B-B14F-4D97-AF65-F5344CB8AC3E}">
        <p14:creationId xmlns:p14="http://schemas.microsoft.com/office/powerpoint/2010/main" val="1254006268"/>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formam a </a:t>
            </a:r>
            <a:r>
              <a:rPr lang="pt-BR" sz="2400" b="1" dirty="0"/>
              <a:t>BASE DE DADOS</a:t>
            </a:r>
            <a:r>
              <a:rPr lang="pt-BR" sz="2400" dirty="0"/>
              <a:t> (</a:t>
            </a:r>
            <a:r>
              <a:rPr lang="pt-BR" sz="2400" b="1" dirty="0"/>
              <a:t>mostrar a base de dados completa</a:t>
            </a:r>
            <a:r>
              <a:rPr lang="pt-BR" sz="2400" dirty="0"/>
              <a:t>)?</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5454481" cy="4493538"/>
          </a:xfrm>
          <a:prstGeom prst="rect">
            <a:avLst/>
          </a:prstGeom>
          <a:noFill/>
          <a:ln>
            <a:noFill/>
          </a:ln>
        </p:spPr>
        <p:txBody>
          <a:bodyPr wrap="square" rtlCol="0" anchor="t">
            <a:spAutoFit/>
          </a:bodyPr>
          <a:lstStyle/>
          <a:p>
            <a:r>
              <a:rPr lang="pt-BR" sz="2200" dirty="0">
                <a:ea typeface="+mn-lt"/>
                <a:cs typeface="+mn-lt"/>
              </a:rPr>
              <a:t>Todas as arquiteturas de modelos serão treinadas com o mesmo conjunto de treino e teste para garantirmos a justiça entre elas. </a:t>
            </a:r>
            <a:br>
              <a:rPr lang="pt-BR" sz="2200" dirty="0">
                <a:ea typeface="+mn-lt"/>
                <a:cs typeface="+mn-lt"/>
              </a:rPr>
            </a:br>
            <a:r>
              <a:rPr lang="pt-BR" sz="2200" dirty="0">
                <a:ea typeface="+mn-lt"/>
                <a:cs typeface="+mn-lt"/>
              </a:rPr>
              <a:t>A proporção definida foi de </a:t>
            </a:r>
            <a:r>
              <a:rPr lang="pt-BR" sz="2200" b="1" dirty="0">
                <a:ea typeface="+mn-lt"/>
                <a:cs typeface="+mn-lt"/>
              </a:rPr>
              <a:t>75%</a:t>
            </a:r>
            <a:r>
              <a:rPr lang="pt-BR" sz="2200" dirty="0">
                <a:ea typeface="+mn-lt"/>
                <a:cs typeface="+mn-lt"/>
              </a:rPr>
              <a:t> para o </a:t>
            </a:r>
            <a:r>
              <a:rPr lang="pt-BR" sz="2200" b="1" dirty="0">
                <a:ea typeface="+mn-lt"/>
                <a:cs typeface="+mn-lt"/>
              </a:rPr>
              <a:t>treino</a:t>
            </a:r>
            <a:r>
              <a:rPr lang="pt-BR" sz="2200" dirty="0">
                <a:ea typeface="+mn-lt"/>
                <a:cs typeface="+mn-lt"/>
              </a:rPr>
              <a:t> e </a:t>
            </a:r>
            <a:r>
              <a:rPr lang="pt-BR" sz="2200" b="1" dirty="0">
                <a:ea typeface="+mn-lt"/>
                <a:cs typeface="+mn-lt"/>
              </a:rPr>
              <a:t>25%</a:t>
            </a:r>
            <a:r>
              <a:rPr lang="pt-BR" sz="2200" dirty="0">
                <a:ea typeface="+mn-lt"/>
                <a:cs typeface="+mn-lt"/>
              </a:rPr>
              <a:t> para o </a:t>
            </a:r>
            <a:r>
              <a:rPr lang="pt-BR" sz="2200" b="1" dirty="0">
                <a:ea typeface="+mn-lt"/>
                <a:cs typeface="+mn-lt"/>
              </a:rPr>
              <a:t>teste</a:t>
            </a:r>
            <a:r>
              <a:rPr lang="pt-BR" sz="2200" dirty="0">
                <a:ea typeface="+mn-lt"/>
                <a:cs typeface="+mn-lt"/>
              </a:rPr>
              <a:t>. Para garantirmos que as classes estejam equilibradas em ambas as amostras, estratificaremos pela coluna de classes. O framework utilizado será o </a:t>
            </a:r>
            <a:r>
              <a:rPr lang="pt-BR" sz="2200" i="1" dirty="0">
                <a:ea typeface="+mn-lt"/>
                <a:cs typeface="+mn-lt"/>
              </a:rPr>
              <a:t>train_test_split</a:t>
            </a:r>
            <a:r>
              <a:rPr lang="pt-BR" sz="2200" dirty="0">
                <a:ea typeface="+mn-lt"/>
                <a:cs typeface="+mn-lt"/>
              </a:rPr>
              <a:t> do </a:t>
            </a:r>
            <a:r>
              <a:rPr lang="pt-BR" sz="2200" b="1" i="1" dirty="0">
                <a:ea typeface="+mn-lt"/>
                <a:cs typeface="+mn-lt"/>
              </a:rPr>
              <a:t>scikitlearn</a:t>
            </a:r>
            <a:r>
              <a:rPr lang="pt-BR" sz="2200" dirty="0">
                <a:ea typeface="+mn-lt"/>
                <a:cs typeface="+mn-lt"/>
              </a:rPr>
              <a:t>.</a:t>
            </a:r>
          </a:p>
          <a:p>
            <a:r>
              <a:rPr lang="pt-BR" sz="2200" dirty="0">
                <a:ea typeface="+mn-lt"/>
                <a:cs typeface="+mn-lt"/>
              </a:rPr>
              <a:t>Dado o desbalanceamento entre as classes também será necessária a técnica do </a:t>
            </a:r>
            <a:r>
              <a:rPr lang="pt-BR" sz="2200" i="1" dirty="0">
                <a:ea typeface="+mn-lt"/>
                <a:cs typeface="+mn-lt"/>
              </a:rPr>
              <a:t>undersampling</a:t>
            </a:r>
            <a:r>
              <a:rPr lang="pt-BR" sz="2200" dirty="0">
                <a:ea typeface="+mn-lt"/>
                <a:cs typeface="+mn-lt"/>
              </a:rPr>
              <a:t> (de forma aleatória) da classe majoritária.</a:t>
            </a:r>
          </a:p>
        </p:txBody>
      </p:sp>
      <p:pic>
        <p:nvPicPr>
          <p:cNvPr id="7" name="Picture 7" descr="A close up of a womans face&#10;&#10;Description generated with very high confidence">
            <a:extLst>
              <a:ext uri="{FF2B5EF4-FFF2-40B4-BE49-F238E27FC236}">
                <a16:creationId xmlns:a16="http://schemas.microsoft.com/office/drawing/2014/main" id="{2C7C18F9-FCA7-44F1-A7FE-CAE495F15144}"/>
              </a:ext>
            </a:extLst>
          </p:cNvPr>
          <p:cNvPicPr>
            <a:picLocks noChangeAspect="1"/>
          </p:cNvPicPr>
          <p:nvPr/>
        </p:nvPicPr>
        <p:blipFill>
          <a:blip r:embed="rId2"/>
          <a:stretch>
            <a:fillRect/>
          </a:stretch>
        </p:blipFill>
        <p:spPr>
          <a:xfrm>
            <a:off x="5883275" y="2161755"/>
            <a:ext cx="6135158" cy="4201364"/>
          </a:xfrm>
          <a:prstGeom prst="rect">
            <a:avLst/>
          </a:prstGeom>
        </p:spPr>
      </p:pic>
      <p:sp>
        <p:nvSpPr>
          <p:cNvPr id="8" name="Retângulo 4">
            <a:extLst>
              <a:ext uri="{FF2B5EF4-FFF2-40B4-BE49-F238E27FC236}">
                <a16:creationId xmlns:a16="http://schemas.microsoft.com/office/drawing/2014/main" id="{813D5845-D1B8-421C-90A4-77DA1FCA5679}"/>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5]</a:t>
            </a:r>
          </a:p>
        </p:txBody>
      </p:sp>
    </p:spTree>
    <p:extLst>
      <p:ext uri="{BB962C8B-B14F-4D97-AF65-F5344CB8AC3E}">
        <p14:creationId xmlns:p14="http://schemas.microsoft.com/office/powerpoint/2010/main" val="1229187181"/>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76644" y="2016087"/>
            <a:ext cx="11919876" cy="4293483"/>
          </a:xfrm>
          <a:prstGeom prst="rect">
            <a:avLst/>
          </a:prstGeom>
          <a:noFill/>
          <a:ln>
            <a:noFill/>
          </a:ln>
        </p:spPr>
        <p:txBody>
          <a:bodyPr wrap="square" rtlCol="0" anchor="t">
            <a:spAutoFit/>
          </a:bodyPr>
          <a:lstStyle/>
          <a:p>
            <a:r>
              <a:rPr lang="pt-BR" sz="2200" dirty="0">
                <a:ea typeface="+mn-lt"/>
                <a:cs typeface="+mn-lt"/>
              </a:rPr>
              <a:t>Sabemos o quão importante é termos um banco de dados robusto e grande o suficiente para habilitar a generalização do nosso modelo. Com isto em mente, uma prática comum aplicada à imagens é o processo de </a:t>
            </a:r>
            <a:r>
              <a:rPr lang="pt-BR" sz="2200" i="1" dirty="0">
                <a:ea typeface="+mn-lt"/>
                <a:cs typeface="+mn-lt"/>
              </a:rPr>
              <a:t>data augmentation,</a:t>
            </a:r>
            <a:r>
              <a:rPr lang="pt-BR" sz="2200" dirty="0">
                <a:ea typeface="+mn-lt"/>
                <a:cs typeface="+mn-lt"/>
              </a:rPr>
              <a:t> e este será o processo que usaremos para fazer o enriquecimento de nosso banco de imagens.</a:t>
            </a:r>
            <a:br>
              <a:rPr lang="pt-BR" sz="2200" dirty="0">
                <a:ea typeface="+mn-lt"/>
                <a:cs typeface="+mn-lt"/>
              </a:rPr>
            </a:br>
            <a:br>
              <a:rPr lang="pt-BR" sz="1100" dirty="0">
                <a:ea typeface="+mn-lt"/>
                <a:cs typeface="+mn-lt"/>
              </a:rPr>
            </a:br>
            <a:r>
              <a:rPr lang="pt-BR" sz="2200" dirty="0">
                <a:ea typeface="+mn-lt"/>
                <a:cs typeface="+mn-lt"/>
              </a:rPr>
              <a:t>Este processo, basicamente, toma as imagens originais a aplica pequenas modificações nela tais como: </a:t>
            </a:r>
            <a:r>
              <a:rPr lang="pt-BR" sz="2200" b="1" dirty="0">
                <a:ea typeface="+mn-lt"/>
                <a:cs typeface="+mn-lt"/>
              </a:rPr>
              <a:t>rotação, translação, cisalhamento, ampliação </a:t>
            </a:r>
            <a:r>
              <a:rPr lang="pt-BR" sz="2200" dirty="0">
                <a:ea typeface="+mn-lt"/>
                <a:cs typeface="+mn-lt"/>
              </a:rPr>
              <a:t>e</a:t>
            </a:r>
            <a:r>
              <a:rPr lang="pt-BR" sz="2200" b="1" dirty="0">
                <a:ea typeface="+mn-lt"/>
                <a:cs typeface="+mn-lt"/>
              </a:rPr>
              <a:t> espelhamento</a:t>
            </a:r>
            <a:r>
              <a:rPr lang="pt-BR" sz="2200" dirty="0">
                <a:ea typeface="+mn-lt"/>
                <a:cs typeface="+mn-lt"/>
              </a:rPr>
              <a:t> a fim de gerar novas imagens para o treinamento dos modelos. O conceito por trás desse processo é assumirmos que uma imagem continua representando a mesma classe mesmo com estas pequenas modificações, permitindo com que tenhamos outras ópticas sobre a mesma imagem.</a:t>
            </a:r>
          </a:p>
          <a:p>
            <a:endParaRPr lang="pt-BR" sz="1100" dirty="0">
              <a:ea typeface="+mn-lt"/>
              <a:cs typeface="+mn-lt"/>
            </a:endParaRPr>
          </a:p>
          <a:p>
            <a:r>
              <a:rPr lang="pt-BR" sz="2200" dirty="0">
                <a:ea typeface="+mn-lt"/>
                <a:cs typeface="+mn-lt"/>
              </a:rPr>
              <a:t>Esse contexto pode ser considerado como o equivalente à </a:t>
            </a:r>
            <a:r>
              <a:rPr lang="pt-BR" sz="2200" i="1" dirty="0">
                <a:ea typeface="+mn-lt"/>
                <a:cs typeface="+mn-lt"/>
              </a:rPr>
              <a:t>feature engineering</a:t>
            </a:r>
            <a:r>
              <a:rPr lang="pt-BR" sz="2200" dirty="0">
                <a:ea typeface="+mn-lt"/>
                <a:cs typeface="+mn-lt"/>
              </a:rPr>
              <a:t> em bases de dados tradicionais (não-imagens).</a:t>
            </a:r>
          </a:p>
        </p:txBody>
      </p:sp>
      <p:sp>
        <p:nvSpPr>
          <p:cNvPr id="6" name="Retângulo 4">
            <a:extLst>
              <a:ext uri="{FF2B5EF4-FFF2-40B4-BE49-F238E27FC236}">
                <a16:creationId xmlns:a16="http://schemas.microsoft.com/office/drawing/2014/main" id="{EBFBFC2A-BFBF-43FC-B282-F870ED659004}"/>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3]</a:t>
            </a:r>
          </a:p>
        </p:txBody>
      </p:sp>
    </p:spTree>
    <p:extLst>
      <p:ext uri="{BB962C8B-B14F-4D97-AF65-F5344CB8AC3E}">
        <p14:creationId xmlns:p14="http://schemas.microsoft.com/office/powerpoint/2010/main" val="158821008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b="1" dirty="0"/>
              <a:t>Chief Analytics Officer (CAO):</a:t>
            </a:r>
            <a:r>
              <a:rPr lang="pt-BR" sz="2400" dirty="0"/>
              <a:t> Coordenação, Arquitetura de Software e Desenvolvimento</a:t>
            </a:r>
          </a:p>
        </p:txBody>
      </p:sp>
      <p:sp>
        <p:nvSpPr>
          <p:cNvPr id="6" name="CaixaDeTexto 5">
            <a:extLst>
              <a:ext uri="{FF2B5EF4-FFF2-40B4-BE49-F238E27FC236}">
                <a16:creationId xmlns:a16="http://schemas.microsoft.com/office/drawing/2014/main" id="{D5F67441-A755-4247-851C-41974715F282}"/>
              </a:ext>
            </a:extLst>
          </p:cNvPr>
          <p:cNvSpPr txBox="1"/>
          <p:nvPr/>
        </p:nvSpPr>
        <p:spPr>
          <a:xfrm>
            <a:off x="3151062" y="2016087"/>
            <a:ext cx="8945457" cy="2431435"/>
          </a:xfrm>
          <a:prstGeom prst="rect">
            <a:avLst/>
          </a:prstGeom>
          <a:noFill/>
          <a:ln>
            <a:noFill/>
          </a:ln>
        </p:spPr>
        <p:txBody>
          <a:bodyPr wrap="square" rtlCol="0">
            <a:spAutoFit/>
          </a:bodyPr>
          <a:lstStyle/>
          <a:p>
            <a:r>
              <a:rPr lang="pt-BR" sz="2200" b="1" i="1" dirty="0"/>
              <a:t>Leandro Daniel</a:t>
            </a:r>
          </a:p>
          <a:p>
            <a:endParaRPr lang="pt-BR" sz="2200" b="1" i="1" dirty="0"/>
          </a:p>
          <a:p>
            <a:pPr marL="230188" indent="-230188">
              <a:buFont typeface="Arial" panose="020B0604020202020204" pitchFamily="34" charset="0"/>
              <a:buChar char="•"/>
            </a:pPr>
            <a:r>
              <a:rPr lang="pt-BR" i="1" dirty="0"/>
              <a:t>Possui mais de 20 anos de experiência em desenvolvimento e arquitetura de software;</a:t>
            </a:r>
          </a:p>
          <a:p>
            <a:pPr marL="230188" indent="-230188">
              <a:buFont typeface="Arial" panose="020B0604020202020204" pitchFamily="34" charset="0"/>
              <a:buChar char="•"/>
            </a:pPr>
            <a:r>
              <a:rPr lang="pt-BR" i="1" dirty="0"/>
              <a:t>Formação como Analista de Sistemas e atualmente como Data Scientist pela FGV;</a:t>
            </a:r>
          </a:p>
          <a:p>
            <a:pPr marL="230188" indent="-230188">
              <a:buFont typeface="Arial" panose="020B0604020202020204" pitchFamily="34" charset="0"/>
              <a:buChar char="•"/>
            </a:pPr>
            <a:r>
              <a:rPr lang="pt-BR" i="1" dirty="0"/>
              <a:t>Co-fundador do primeiro grupo de arquitetura de software Microsoft: .NET Architects;</a:t>
            </a:r>
          </a:p>
          <a:p>
            <a:pPr marL="230188" indent="-230188">
              <a:buFont typeface="Arial" panose="020B0604020202020204" pitchFamily="34" charset="0"/>
              <a:buChar char="•"/>
            </a:pPr>
            <a:r>
              <a:rPr lang="pt-BR" i="1" dirty="0"/>
              <a:t>Autor de diversos artigos de tecnologia no portal DevMedia, onde já foi Editor Técnico;</a:t>
            </a:r>
          </a:p>
          <a:p>
            <a:pPr marL="230188" indent="-230188">
              <a:buFont typeface="Arial" panose="020B0604020202020204" pitchFamily="34" charset="0"/>
              <a:buChar char="•"/>
            </a:pPr>
            <a:r>
              <a:rPr lang="pt-BR" i="1" dirty="0"/>
              <a:t>Palestrante e coordenador de trilhas em grandes eventos de tecnologia, como o TDC (The Developers Conference), Microsoft TechNet e QCon.</a:t>
            </a:r>
          </a:p>
        </p:txBody>
      </p:sp>
      <p:pic>
        <p:nvPicPr>
          <p:cNvPr id="8" name="Picture 7" descr="A picture containing black, building, photo, looking&#10;&#10;Description automatically generated">
            <a:extLst>
              <a:ext uri="{FF2B5EF4-FFF2-40B4-BE49-F238E27FC236}">
                <a16:creationId xmlns:a16="http://schemas.microsoft.com/office/drawing/2014/main" id="{B5A583E5-AC8A-45A5-9EC5-89B07FC53CCB}"/>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AC94C6E1-E01A-496F-9742-CE76C645E55A}"/>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76644" y="1934054"/>
            <a:ext cx="2823622" cy="4785799"/>
          </a:xfrm>
          <a:prstGeom prst="rect">
            <a:avLst/>
          </a:prstGeom>
        </p:spPr>
      </p:pic>
      <p:grpSp>
        <p:nvGrpSpPr>
          <p:cNvPr id="27" name="Group 26">
            <a:extLst>
              <a:ext uri="{FF2B5EF4-FFF2-40B4-BE49-F238E27FC236}">
                <a16:creationId xmlns:a16="http://schemas.microsoft.com/office/drawing/2014/main" id="{1A0F5F52-2988-4297-98B3-A72CE3DA4D72}"/>
              </a:ext>
            </a:extLst>
          </p:cNvPr>
          <p:cNvGrpSpPr/>
          <p:nvPr/>
        </p:nvGrpSpPr>
        <p:grpSpPr>
          <a:xfrm>
            <a:off x="4933813" y="4646420"/>
            <a:ext cx="6019251" cy="1791113"/>
            <a:chOff x="3151062" y="4437937"/>
            <a:chExt cx="6019251" cy="1791113"/>
          </a:xfrm>
        </p:grpSpPr>
        <p:pic>
          <p:nvPicPr>
            <p:cNvPr id="20" name="Picture 19" descr="A picture containing drawing&#10;&#10;Description automatically generated">
              <a:extLst>
                <a:ext uri="{FF2B5EF4-FFF2-40B4-BE49-F238E27FC236}">
                  <a16:creationId xmlns:a16="http://schemas.microsoft.com/office/drawing/2014/main" id="{E027A1CE-E60A-41D8-9952-E321AE57DECC}"/>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22" name="CaixaDeTexto 5">
              <a:extLst>
                <a:ext uri="{FF2B5EF4-FFF2-40B4-BE49-F238E27FC236}">
                  <a16:creationId xmlns:a16="http://schemas.microsoft.com/office/drawing/2014/main" id="{B46DF7CC-34D1-440E-A6EC-16F9A5A612BF}"/>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6"/>
                </a:rPr>
                <a:t>https://github.com/ldaniel</a:t>
              </a:r>
              <a:r>
                <a:rPr lang="pt-BR" i="1" dirty="0"/>
                <a:t> </a:t>
              </a:r>
            </a:p>
          </p:txBody>
        </p:sp>
        <p:pic>
          <p:nvPicPr>
            <p:cNvPr id="23" name="Picture 22" descr="A picture containing drawing&#10;&#10;Description automatically generated">
              <a:extLst>
                <a:ext uri="{FF2B5EF4-FFF2-40B4-BE49-F238E27FC236}">
                  <a16:creationId xmlns:a16="http://schemas.microsoft.com/office/drawing/2014/main" id="{1A18A5CF-BD19-4A4B-AE0D-033F5945EA7F}"/>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5" name="CaixaDeTexto 5">
              <a:extLst>
                <a:ext uri="{FF2B5EF4-FFF2-40B4-BE49-F238E27FC236}">
                  <a16:creationId xmlns:a16="http://schemas.microsoft.com/office/drawing/2014/main" id="{20A73002-99CC-433B-9931-BF4FB4D17DF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8"/>
                </a:rPr>
                <a:t>https://www.linkedin.com/in/leandrodaniel/</a:t>
              </a:r>
              <a:r>
                <a:rPr lang="pt-BR" i="1" dirty="0"/>
                <a:t> </a:t>
              </a:r>
            </a:p>
          </p:txBody>
        </p:sp>
        <p:pic>
          <p:nvPicPr>
            <p:cNvPr id="26" name="Picture 25" descr="A close up of a logo&#10;&#10;Description automatically generated">
              <a:extLst>
                <a:ext uri="{FF2B5EF4-FFF2-40B4-BE49-F238E27FC236}">
                  <a16:creationId xmlns:a16="http://schemas.microsoft.com/office/drawing/2014/main" id="{AA2D7AC8-4A3F-4611-ADB0-FC51B1684910}"/>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8" name="CaixaDeTexto 5">
              <a:extLst>
                <a:ext uri="{FF2B5EF4-FFF2-40B4-BE49-F238E27FC236}">
                  <a16:creationId xmlns:a16="http://schemas.microsoft.com/office/drawing/2014/main" id="{21CE7498-668D-49FE-B20F-947983D2E51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10"/>
                </a:rPr>
                <a:t>https://www.kaggle.com/leandrodaniel</a:t>
              </a:r>
              <a:r>
                <a:rPr lang="pt-BR" i="1" dirty="0"/>
                <a:t> </a:t>
              </a:r>
            </a:p>
          </p:txBody>
        </p:sp>
      </p:grpSp>
    </p:spTree>
    <p:extLst>
      <p:ext uri="{BB962C8B-B14F-4D97-AF65-F5344CB8AC3E}">
        <p14:creationId xmlns:p14="http://schemas.microsoft.com/office/powerpoint/2010/main" val="203654194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3"/>
                                        </p:tgtEl>
                                      </p:cBhvr>
                                    </p:animEffect>
                                    <p:set>
                                      <p:cBhvr>
                                        <p:cTn id="7" dur="1" fill="hold">
                                          <p:stCondLst>
                                            <p:cond delay="2999"/>
                                          </p:stCondLst>
                                        </p:cTn>
                                        <p:tgtEl>
                                          <p:spTgt spid="13"/>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4" name="CaixaDeTexto 3">
            <a:extLst>
              <a:ext uri="{FF2B5EF4-FFF2-40B4-BE49-F238E27FC236}">
                <a16:creationId xmlns:a16="http://schemas.microsoft.com/office/drawing/2014/main" id="{F523F8A5-43AB-4AB2-BB4F-7F4A30E4A077}"/>
              </a:ext>
            </a:extLst>
          </p:cNvPr>
          <p:cNvSpPr txBox="1"/>
          <p:nvPr/>
        </p:nvSpPr>
        <p:spPr>
          <a:xfrm>
            <a:off x="176644" y="2016087"/>
            <a:ext cx="11919876" cy="4662815"/>
          </a:xfrm>
          <a:prstGeom prst="rect">
            <a:avLst/>
          </a:prstGeom>
          <a:noFill/>
          <a:ln>
            <a:noFill/>
          </a:ln>
        </p:spPr>
        <p:txBody>
          <a:bodyPr wrap="square" rtlCol="0" anchor="t">
            <a:spAutoFit/>
          </a:bodyPr>
          <a:lstStyle/>
          <a:p>
            <a:r>
              <a:rPr lang="pt-BR" sz="2200" dirty="0">
                <a:ea typeface="+mn-lt"/>
                <a:cs typeface="+mn-lt"/>
              </a:rPr>
              <a:t>Para o </a:t>
            </a:r>
            <a:r>
              <a:rPr lang="pt-BR" sz="2200" i="1" dirty="0">
                <a:ea typeface="+mn-lt"/>
                <a:cs typeface="+mn-lt"/>
              </a:rPr>
              <a:t>data augmentation</a:t>
            </a:r>
            <a:r>
              <a:rPr lang="pt-BR" sz="2200" dirty="0">
                <a:ea typeface="+mn-lt"/>
                <a:cs typeface="+mn-lt"/>
              </a:rPr>
              <a:t>, a metodologia usada baseia-se no </a:t>
            </a:r>
            <a:r>
              <a:rPr lang="pt-BR" sz="2200" i="1" dirty="0">
                <a:ea typeface="+mn-lt"/>
                <a:cs typeface="+mn-lt"/>
              </a:rPr>
              <a:t>framework</a:t>
            </a:r>
            <a:r>
              <a:rPr lang="pt-BR" sz="2200" dirty="0">
                <a:ea typeface="+mn-lt"/>
                <a:cs typeface="+mn-lt"/>
              </a:rPr>
              <a:t> do </a:t>
            </a:r>
            <a:r>
              <a:rPr lang="pt-BR" sz="2200" b="1" dirty="0">
                <a:ea typeface="+mn-lt"/>
                <a:cs typeface="+mn-lt"/>
              </a:rPr>
              <a:t>Keras</a:t>
            </a:r>
            <a:r>
              <a:rPr lang="pt-BR" sz="2200" dirty="0">
                <a:ea typeface="+mn-lt"/>
                <a:cs typeface="+mn-lt"/>
              </a:rPr>
              <a:t> de </a:t>
            </a:r>
          </a:p>
          <a:p>
            <a:r>
              <a:rPr lang="pt-BR" sz="2200" i="1" dirty="0">
                <a:ea typeface="+mn-lt"/>
                <a:cs typeface="+mn-lt"/>
              </a:rPr>
              <a:t>ImageDataGenerator</a:t>
            </a:r>
            <a:r>
              <a:rPr lang="pt-BR" sz="2200" dirty="0">
                <a:ea typeface="+mn-lt"/>
                <a:cs typeface="+mn-lt"/>
              </a:rPr>
              <a:t> associado ao </a:t>
            </a:r>
            <a:r>
              <a:rPr lang="pt-BR" sz="2200" i="1" dirty="0">
                <a:ea typeface="+mn-lt"/>
                <a:cs typeface="+mn-lt"/>
              </a:rPr>
              <a:t>flow_from_dataframe,</a:t>
            </a:r>
            <a:r>
              <a:rPr lang="pt-BR" sz="2200" dirty="0">
                <a:ea typeface="+mn-lt"/>
                <a:cs typeface="+mn-lt"/>
              </a:rPr>
              <a:t> que cria um fluxo direto do diretório de imagens enquanto a definição de classes fica à cargo de um </a:t>
            </a:r>
            <a:r>
              <a:rPr lang="pt-BR" sz="2200" i="1" dirty="0">
                <a:ea typeface="+mn-lt"/>
                <a:cs typeface="+mn-lt"/>
              </a:rPr>
              <a:t>dataframe</a:t>
            </a:r>
            <a:r>
              <a:rPr lang="pt-BR" sz="2200" dirty="0">
                <a:ea typeface="+mn-lt"/>
                <a:cs typeface="+mn-lt"/>
              </a:rPr>
              <a:t> com o nome do arquivo (imagem) e sua respectiva classe. Desta forma, conseguimos trabalhar com um volume de dados maior sem onerar a capacidade computacional disponível.</a:t>
            </a:r>
            <a:endParaRPr lang="en-US" dirty="0">
              <a:cs typeface="Calibri"/>
            </a:endParaRPr>
          </a:p>
          <a:p>
            <a:endParaRPr lang="pt-BR" sz="1100" dirty="0">
              <a:cs typeface="Calibri"/>
            </a:endParaRPr>
          </a:p>
          <a:p>
            <a:r>
              <a:rPr lang="pt-BR" sz="2200" dirty="0">
                <a:cs typeface="Calibri"/>
              </a:rPr>
              <a:t>Vale lembrar que, como parte do tratamento das imagens faremos também o </a:t>
            </a:r>
            <a:r>
              <a:rPr lang="pt-BR" sz="2200" i="1" dirty="0">
                <a:cs typeface="Calibri"/>
              </a:rPr>
              <a:t>reshaping </a:t>
            </a:r>
            <a:r>
              <a:rPr lang="pt-BR" sz="2200" dirty="0">
                <a:cs typeface="Calibri"/>
              </a:rPr>
              <a:t>das imagens para formatos quadrados (por exemplo, 256x256 pixels), que são melhores aceitos em redes neurais, especialmente as convolucionais. Faremos também a normalização dos valores dos pixels para que eles assumam valores apenas entre </a:t>
            </a:r>
            <a:r>
              <a:rPr lang="pt-BR" sz="2200" b="1" dirty="0">
                <a:latin typeface="Courier New" panose="02070309020205020404" pitchFamily="49" charset="0"/>
                <a:cs typeface="Courier New" panose="02070309020205020404" pitchFamily="49" charset="0"/>
              </a:rPr>
              <a:t>0</a:t>
            </a:r>
            <a:r>
              <a:rPr lang="pt-BR" sz="2200" dirty="0">
                <a:cs typeface="Calibri"/>
              </a:rPr>
              <a:t> e </a:t>
            </a:r>
            <a:r>
              <a:rPr lang="pt-BR" sz="2200" b="1" dirty="0">
                <a:latin typeface="Courier New" panose="02070309020205020404" pitchFamily="49" charset="0"/>
                <a:cs typeface="Courier New" panose="02070309020205020404" pitchFamily="49" charset="0"/>
              </a:rPr>
              <a:t>1</a:t>
            </a:r>
            <a:r>
              <a:rPr lang="pt-BR" sz="2200" dirty="0">
                <a:cs typeface="Calibri"/>
              </a:rPr>
              <a:t>, que é uma prática padrão para o aumento da performance de modelos estatísticos de aprendizado de máquina.</a:t>
            </a:r>
          </a:p>
          <a:p>
            <a:endParaRPr lang="pt-BR" sz="1100" dirty="0">
              <a:cs typeface="Calibri"/>
            </a:endParaRPr>
          </a:p>
          <a:p>
            <a:r>
              <a:rPr lang="pt-BR" sz="2200" dirty="0">
                <a:cs typeface="Calibri"/>
              </a:rPr>
              <a:t>Por fim, para reduzirmos o consumo computacional e, entendendo que não existe perdas significativas ao projeto, trabalharemos com a conversão das imagens de input para escala de cinza.</a:t>
            </a:r>
            <a:endParaRPr lang="en-US" dirty="0">
              <a:cs typeface="Calibri"/>
            </a:endParaRPr>
          </a:p>
        </p:txBody>
      </p:sp>
      <p:sp>
        <p:nvSpPr>
          <p:cNvPr id="10" name="Retângulo 2">
            <a:extLst>
              <a:ext uri="{FF2B5EF4-FFF2-40B4-BE49-F238E27FC236}">
                <a16:creationId xmlns:a16="http://schemas.microsoft.com/office/drawing/2014/main" id="{17B67151-5B60-452F-9AA8-DE61BC1678AD}"/>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12" name="Retângulo 4">
            <a:extLst>
              <a:ext uri="{FF2B5EF4-FFF2-40B4-BE49-F238E27FC236}">
                <a16:creationId xmlns:a16="http://schemas.microsoft.com/office/drawing/2014/main" id="{42391FFC-1560-43FC-AF03-A79580C0D17E}"/>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3]</a:t>
            </a:r>
          </a:p>
        </p:txBody>
      </p:sp>
    </p:spTree>
    <p:extLst>
      <p:ext uri="{BB962C8B-B14F-4D97-AF65-F5344CB8AC3E}">
        <p14:creationId xmlns:p14="http://schemas.microsoft.com/office/powerpoint/2010/main" val="2096574538"/>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pt-BR" sz="2400" dirty="0"/>
              <a:t>- Quais variáveis foram concebidas após aplicação de </a:t>
            </a:r>
            <a:r>
              <a:rPr lang="pt-BR" sz="2400" i="1" dirty="0"/>
              <a:t>feature engineering</a:t>
            </a:r>
            <a:r>
              <a:rPr lang="pt-BR" sz="2400" dirty="0"/>
              <a:t>?</a:t>
            </a:r>
          </a:p>
        </p:txBody>
      </p:sp>
      <p:sp>
        <p:nvSpPr>
          <p:cNvPr id="4" name="CaixaDeTexto 3">
            <a:extLst>
              <a:ext uri="{FF2B5EF4-FFF2-40B4-BE49-F238E27FC236}">
                <a16:creationId xmlns:a16="http://schemas.microsoft.com/office/drawing/2014/main" id="{C7463C38-0C64-417D-97DB-85F9C1B86AF4}"/>
              </a:ext>
            </a:extLst>
          </p:cNvPr>
          <p:cNvSpPr txBox="1"/>
          <p:nvPr/>
        </p:nvSpPr>
        <p:spPr>
          <a:xfrm>
            <a:off x="187227" y="2020824"/>
            <a:ext cx="12004542" cy="1446550"/>
          </a:xfrm>
          <a:prstGeom prst="rect">
            <a:avLst/>
          </a:prstGeom>
          <a:noFill/>
          <a:ln>
            <a:noFill/>
          </a:ln>
        </p:spPr>
        <p:txBody>
          <a:bodyPr wrap="square" rtlCol="0" anchor="t">
            <a:spAutoFit/>
          </a:bodyPr>
          <a:lstStyle/>
          <a:p>
            <a:r>
              <a:rPr lang="pt-BR" sz="2200" dirty="0">
                <a:ea typeface="+mn-lt"/>
                <a:cs typeface="+mn-lt"/>
              </a:rPr>
              <a:t>A seguir exibimos alguns exemplos desse processo e valores que testamos. Nesta visualização, aplicamos o mesmo procedimento que será usado para treinamento dos modelos tal qual uso de </a:t>
            </a:r>
            <a:r>
              <a:rPr lang="pt-BR" sz="2200" b="1" dirty="0">
                <a:ea typeface="+mn-lt"/>
                <a:cs typeface="+mn-lt"/>
              </a:rPr>
              <a:t>escalas de cinza ou esquema de cores</a:t>
            </a:r>
            <a:r>
              <a:rPr lang="pt-BR" sz="2200" dirty="0">
                <a:ea typeface="+mn-lt"/>
                <a:cs typeface="+mn-lt"/>
              </a:rPr>
              <a:t> e </a:t>
            </a:r>
            <a:r>
              <a:rPr lang="pt-BR" sz="2200" b="1" dirty="0">
                <a:ea typeface="+mn-lt"/>
                <a:cs typeface="+mn-lt"/>
              </a:rPr>
              <a:t>redimensionamento de imagens</a:t>
            </a:r>
            <a:r>
              <a:rPr lang="pt-BR" sz="2200" dirty="0">
                <a:ea typeface="+mn-lt"/>
                <a:cs typeface="+mn-lt"/>
              </a:rPr>
              <a:t> para dimensões quadradas.</a:t>
            </a:r>
          </a:p>
        </p:txBody>
      </p:sp>
      <p:grpSp>
        <p:nvGrpSpPr>
          <p:cNvPr id="7" name="Group 6">
            <a:extLst>
              <a:ext uri="{FF2B5EF4-FFF2-40B4-BE49-F238E27FC236}">
                <a16:creationId xmlns:a16="http://schemas.microsoft.com/office/drawing/2014/main" id="{5F58D708-8B32-4ECD-910A-9E675BC0D74F}"/>
              </a:ext>
            </a:extLst>
          </p:cNvPr>
          <p:cNvGrpSpPr/>
          <p:nvPr/>
        </p:nvGrpSpPr>
        <p:grpSpPr>
          <a:xfrm>
            <a:off x="385233" y="3498453"/>
            <a:ext cx="4640678" cy="3139868"/>
            <a:chOff x="385233" y="3328669"/>
            <a:chExt cx="4891616" cy="3309652"/>
          </a:xfrm>
        </p:grpSpPr>
        <p:pic>
          <p:nvPicPr>
            <p:cNvPr id="5" name="Picture 5" descr="A picture containing photo, different, showing, various&#10;&#10;Description generated with very high confidence">
              <a:extLst>
                <a:ext uri="{FF2B5EF4-FFF2-40B4-BE49-F238E27FC236}">
                  <a16:creationId xmlns:a16="http://schemas.microsoft.com/office/drawing/2014/main" id="{95666EE9-DECD-431F-B7C4-43E2746480EB}"/>
                </a:ext>
              </a:extLst>
            </p:cNvPr>
            <p:cNvPicPr>
              <a:picLocks noChangeAspect="1"/>
            </p:cNvPicPr>
            <p:nvPr/>
          </p:nvPicPr>
          <p:blipFill>
            <a:blip r:embed="rId2"/>
            <a:stretch>
              <a:fillRect/>
            </a:stretch>
          </p:blipFill>
          <p:spPr>
            <a:xfrm>
              <a:off x="385233" y="3328933"/>
              <a:ext cx="4891616" cy="3301047"/>
            </a:xfrm>
            <a:prstGeom prst="rect">
              <a:avLst/>
            </a:prstGeom>
          </p:spPr>
        </p:pic>
        <p:pic>
          <p:nvPicPr>
            <p:cNvPr id="6" name="Picture 7" descr="A picture containing photo, indoor, different, looking&#10;&#10;Description generated with very high confidence">
              <a:extLst>
                <a:ext uri="{FF2B5EF4-FFF2-40B4-BE49-F238E27FC236}">
                  <a16:creationId xmlns:a16="http://schemas.microsoft.com/office/drawing/2014/main" id="{152AB380-FF8F-4D2D-8362-877939CBE52F}"/>
                </a:ext>
              </a:extLst>
            </p:cNvPr>
            <p:cNvPicPr>
              <a:picLocks noChangeAspect="1"/>
            </p:cNvPicPr>
            <p:nvPr/>
          </p:nvPicPr>
          <p:blipFill rotWithShape="1">
            <a:blip r:embed="rId3"/>
            <a:srcRect l="49676" r="162" b="-84"/>
            <a:stretch/>
          </p:blipFill>
          <p:spPr>
            <a:xfrm>
              <a:off x="2819400" y="3328669"/>
              <a:ext cx="2456393" cy="3309652"/>
            </a:xfrm>
            <a:prstGeom prst="rect">
              <a:avLst/>
            </a:prstGeom>
          </p:spPr>
        </p:pic>
      </p:grpSp>
      <p:sp>
        <p:nvSpPr>
          <p:cNvPr id="11" name="CaixaDeTexto 3">
            <a:extLst>
              <a:ext uri="{FF2B5EF4-FFF2-40B4-BE49-F238E27FC236}">
                <a16:creationId xmlns:a16="http://schemas.microsoft.com/office/drawing/2014/main" id="{DDB14569-3658-4935-8485-AFFDDEF8CD72}"/>
              </a:ext>
            </a:extLst>
          </p:cNvPr>
          <p:cNvSpPr txBox="1"/>
          <p:nvPr/>
        </p:nvSpPr>
        <p:spPr>
          <a:xfrm>
            <a:off x="5196950" y="3559950"/>
            <a:ext cx="6795505" cy="3046988"/>
          </a:xfrm>
          <a:prstGeom prst="rect">
            <a:avLst/>
          </a:prstGeom>
          <a:noFill/>
          <a:ln>
            <a:noFill/>
          </a:ln>
        </p:spPr>
        <p:txBody>
          <a:bodyPr wrap="square" rtlCol="0" anchor="t">
            <a:spAutoFit/>
          </a:bodyPr>
          <a:lstStyle/>
          <a:p>
            <a:pPr marL="174625" indent="-174625">
              <a:buFont typeface="Arial"/>
              <a:buChar char="•"/>
            </a:pPr>
            <a:r>
              <a:rPr lang="pt-BR" sz="1200" b="1" dirty="0">
                <a:ea typeface="+mn-lt"/>
                <a:cs typeface="+mn-lt"/>
              </a:rPr>
              <a:t>rotation_range (40)</a:t>
            </a:r>
            <a:r>
              <a:rPr lang="pt-BR" sz="1200" dirty="0">
                <a:ea typeface="+mn-lt"/>
                <a:cs typeface="+mn-lt"/>
              </a:rPr>
              <a:t> é um valor em graus (0-180), um intervalo no qual rotacionaremos aleatoriamente as imagens.</a:t>
            </a:r>
            <a:endParaRPr lang="en-US" sz="1200" dirty="0"/>
          </a:p>
          <a:p>
            <a:pPr marL="174625" indent="-174625">
              <a:buFont typeface="Arial"/>
              <a:buChar char="•"/>
            </a:pPr>
            <a:r>
              <a:rPr lang="pt-BR" sz="1200" b="1" dirty="0">
                <a:ea typeface="+mn-lt"/>
                <a:cs typeface="+mn-lt"/>
              </a:rPr>
              <a:t>width_shift (0.2)</a:t>
            </a:r>
            <a:r>
              <a:rPr lang="pt-BR" sz="1200" dirty="0">
                <a:ea typeface="+mn-lt"/>
                <a:cs typeface="+mn-lt"/>
              </a:rPr>
              <a:t> e </a:t>
            </a:r>
            <a:r>
              <a:rPr lang="pt-BR" sz="1200" b="1" dirty="0">
                <a:ea typeface="+mn-lt"/>
                <a:cs typeface="+mn-lt"/>
              </a:rPr>
              <a:t>height_shift (0.2)</a:t>
            </a:r>
            <a:r>
              <a:rPr lang="pt-BR" sz="1200" dirty="0">
                <a:ea typeface="+mn-lt"/>
                <a:cs typeface="+mn-lt"/>
              </a:rPr>
              <a:t> são intervalos (como uma fração entre 0 e 1 da largura ou altura total) dentro dos quais é possível transladar aleatoriamente imagens na vertical ou na horizontal.</a:t>
            </a:r>
            <a:endParaRPr lang="pt-BR" sz="1200" dirty="0"/>
          </a:p>
          <a:p>
            <a:pPr marL="174625" indent="-174625">
              <a:buFont typeface="Arial"/>
              <a:buChar char="•"/>
            </a:pPr>
            <a:r>
              <a:rPr lang="pt-BR" sz="1200" b="1" dirty="0">
                <a:ea typeface="+mn-lt"/>
                <a:cs typeface="+mn-lt"/>
              </a:rPr>
              <a:t>rescale</a:t>
            </a:r>
            <a:r>
              <a:rPr lang="pt-BR" sz="1200" dirty="0">
                <a:ea typeface="+mn-lt"/>
                <a:cs typeface="+mn-lt"/>
              </a:rPr>
              <a:t> é um valor pelo qual multiplicaremos os dados antes de qualquer outro processamento. Nossas imagens originais consistem em coeficientes RGB no intervalo de 0 a 255, mas é recomendável a normalização dos dados para o processamento dos nossos modelos (dada uma taxa de aprendizado típica); portanto, transformaremos em valores entre 0 e 1 pela multiplicação do fator 1/255. O mesmo vale para o caso de usarmos imagens BW.</a:t>
            </a:r>
            <a:endParaRPr lang="pt-BR" sz="1200" dirty="0"/>
          </a:p>
          <a:p>
            <a:pPr marL="174625" indent="-174625">
              <a:buFont typeface="Arial"/>
              <a:buChar char="•"/>
            </a:pPr>
            <a:r>
              <a:rPr lang="pt-BR" sz="1200" b="1" dirty="0">
                <a:ea typeface="+mn-lt"/>
                <a:cs typeface="+mn-lt"/>
              </a:rPr>
              <a:t>shear_range (0.2)</a:t>
            </a:r>
            <a:r>
              <a:rPr lang="pt-BR" sz="1200" dirty="0">
                <a:ea typeface="+mn-lt"/>
                <a:cs typeface="+mn-lt"/>
              </a:rPr>
              <a:t> é o intervalo o qual aplicaremos, aleatoriamente, transformações de cisalhamento.</a:t>
            </a:r>
            <a:endParaRPr lang="pt-BR" sz="1200" dirty="0"/>
          </a:p>
          <a:p>
            <a:pPr marL="174625" indent="-174625">
              <a:buFont typeface="Arial"/>
              <a:buChar char="•"/>
            </a:pPr>
            <a:r>
              <a:rPr lang="pt-BR" sz="1200" b="1" dirty="0">
                <a:ea typeface="+mn-lt"/>
                <a:cs typeface="+mn-lt"/>
              </a:rPr>
              <a:t>zoom_range (0.2)</a:t>
            </a:r>
            <a:r>
              <a:rPr lang="pt-BR" sz="1200" dirty="0">
                <a:ea typeface="+mn-lt"/>
                <a:cs typeface="+mn-lt"/>
              </a:rPr>
              <a:t> é o intervalo destinado à transformações aleatórias de ampliação.</a:t>
            </a:r>
            <a:endParaRPr lang="pt-BR" sz="1200" dirty="0"/>
          </a:p>
          <a:p>
            <a:pPr marL="174625" indent="-174625">
              <a:buFont typeface="Arial"/>
              <a:buChar char="•"/>
            </a:pPr>
            <a:r>
              <a:rPr lang="pt-BR" sz="1200" b="1" dirty="0">
                <a:ea typeface="+mn-lt"/>
                <a:cs typeface="+mn-lt"/>
              </a:rPr>
              <a:t>horizontal_flip (Sim)</a:t>
            </a:r>
            <a:r>
              <a:rPr lang="pt-BR" sz="1200" dirty="0">
                <a:ea typeface="+mn-lt"/>
                <a:cs typeface="+mn-lt"/>
              </a:rPr>
              <a:t> argumento do tipo booleano indicando que transformações aleatórias de espelhamento horizontal são permitidas - relevante quando não há suposições de assimetria horizontal (e.g. imagens reais).</a:t>
            </a:r>
            <a:endParaRPr lang="pt-BR" sz="1200" dirty="0"/>
          </a:p>
          <a:p>
            <a:pPr marL="174625" indent="-174625">
              <a:buFont typeface="Arial"/>
              <a:buChar char="•"/>
            </a:pPr>
            <a:r>
              <a:rPr lang="pt-BR" sz="1200" b="1" dirty="0">
                <a:ea typeface="+mn-lt"/>
                <a:cs typeface="+mn-lt"/>
              </a:rPr>
              <a:t>fill_mode (Mais próximo/Nearest)</a:t>
            </a:r>
            <a:r>
              <a:rPr lang="pt-BR" sz="1200" dirty="0">
                <a:ea typeface="+mn-lt"/>
                <a:cs typeface="+mn-lt"/>
              </a:rPr>
              <a:t> é a estratégia usada para preencher pixels recém-criados, que podem aparecer após alguma das transformações previamente mencionadas.</a:t>
            </a:r>
            <a:endParaRPr lang="pt-BR" sz="1200" dirty="0"/>
          </a:p>
        </p:txBody>
      </p:sp>
      <p:sp>
        <p:nvSpPr>
          <p:cNvPr id="9" name="Retângulo 4">
            <a:extLst>
              <a:ext uri="{FF2B5EF4-FFF2-40B4-BE49-F238E27FC236}">
                <a16:creationId xmlns:a16="http://schemas.microsoft.com/office/drawing/2014/main" id="{EAFEA07D-0C4E-4F9F-8DA9-6209407C27C3}"/>
              </a:ext>
            </a:extLst>
          </p:cNvPr>
          <p:cNvSpPr/>
          <p:nvPr/>
        </p:nvSpPr>
        <p:spPr>
          <a:xfrm>
            <a:off x="11311003" y="1355074"/>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3]</a:t>
            </a:r>
          </a:p>
        </p:txBody>
      </p:sp>
    </p:spTree>
    <p:extLst>
      <p:ext uri="{BB962C8B-B14F-4D97-AF65-F5344CB8AC3E}">
        <p14:creationId xmlns:p14="http://schemas.microsoft.com/office/powerpoint/2010/main" val="3061270552"/>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29094"/>
            <a:ext cx="7824356" cy="4154984"/>
          </a:xfrm>
          <a:prstGeom prst="rect">
            <a:avLst/>
          </a:prstGeom>
          <a:noFill/>
          <a:ln>
            <a:noFill/>
          </a:ln>
        </p:spPr>
        <p:txBody>
          <a:bodyPr wrap="square" rtlCol="0" anchor="t">
            <a:spAutoFit/>
          </a:bodyPr>
          <a:lstStyle/>
          <a:p>
            <a:r>
              <a:rPr lang="pt-BR" sz="2200" dirty="0"/>
              <a:t>Para o projeto em questão, pretendemos abordar duas das arquiteturas mais usadas no campo de inteligência artificial: </a:t>
            </a:r>
          </a:p>
          <a:p>
            <a:pPr marL="342900" indent="-342900">
              <a:buFont typeface="Arial" panose="020B0604020202020204" pitchFamily="34" charset="0"/>
              <a:buChar char="•"/>
            </a:pPr>
            <a:r>
              <a:rPr lang="pt-BR" sz="2200" b="1" dirty="0"/>
              <a:t>ANN</a:t>
            </a:r>
            <a:r>
              <a:rPr lang="pt-BR" sz="2200" dirty="0"/>
              <a:t>s (</a:t>
            </a:r>
            <a:r>
              <a:rPr lang="pt-BR" sz="2200" b="1" i="1" dirty="0"/>
              <a:t>Artificial Neural Networks</a:t>
            </a:r>
            <a:r>
              <a:rPr lang="pt-BR" sz="2200" dirty="0"/>
              <a:t>) e</a:t>
            </a:r>
          </a:p>
          <a:p>
            <a:pPr marL="342900" indent="-342900">
              <a:buFont typeface="Arial" panose="020B0604020202020204" pitchFamily="34" charset="0"/>
              <a:buChar char="•"/>
            </a:pPr>
            <a:r>
              <a:rPr lang="pt-BR" sz="2200" b="1" dirty="0"/>
              <a:t>CNN</a:t>
            </a:r>
            <a:r>
              <a:rPr lang="pt-BR" sz="2200" dirty="0"/>
              <a:t>s (</a:t>
            </a:r>
            <a:r>
              <a:rPr lang="pt-BR" sz="2200" b="1" i="1" dirty="0"/>
              <a:t>Convolutional Artificial Neural Networks</a:t>
            </a:r>
            <a:r>
              <a:rPr lang="pt-BR" sz="2200" dirty="0"/>
              <a:t>).</a:t>
            </a:r>
            <a:br>
              <a:rPr lang="pt-BR" sz="2200" dirty="0"/>
            </a:br>
            <a:endParaRPr lang="pt-BR" sz="2200" dirty="0">
              <a:cs typeface="Calibri"/>
            </a:endParaRPr>
          </a:p>
          <a:p>
            <a:r>
              <a:rPr lang="pt-BR" sz="2200" dirty="0">
                <a:ea typeface="+mn-lt"/>
                <a:cs typeface="+mn-lt"/>
              </a:rPr>
              <a:t>As </a:t>
            </a:r>
            <a:r>
              <a:rPr lang="pt-BR" sz="2200" b="1" dirty="0">
                <a:ea typeface="+mn-lt"/>
                <a:cs typeface="+mn-lt"/>
              </a:rPr>
              <a:t>ANN</a:t>
            </a:r>
            <a:r>
              <a:rPr lang="pt-BR" sz="2200" dirty="0">
                <a:ea typeface="+mn-lt"/>
                <a:cs typeface="+mn-lt"/>
              </a:rPr>
              <a:t>s ou sistemas conectados são sistemas de computação inspirados nas redes neurais biológicas que constituem cérebros de animais. Esses sistemas são uma coleção de unidades ou nós conectados chamados de neurônios artificiais. Cada conexão, como as sinapses no cérebro biológico, pode transmitir um sinal para outros neurônios. Nas ANNs podemos ter várias camadas de neurônios, aumentando a complexidade da rede.</a:t>
            </a:r>
            <a:endParaRPr lang="pt-BR" sz="2200" dirty="0">
              <a:cs typeface="Calibri"/>
            </a:endParaRPr>
          </a:p>
        </p:txBody>
      </p:sp>
      <p:pic>
        <p:nvPicPr>
          <p:cNvPr id="6" name="Picture 6" descr="A picture containing text, map&#10;&#10;Description generated with very high confidence">
            <a:extLst>
              <a:ext uri="{FF2B5EF4-FFF2-40B4-BE49-F238E27FC236}">
                <a16:creationId xmlns:a16="http://schemas.microsoft.com/office/drawing/2014/main" id="{2F646177-BD15-48D2-90F2-A1BD48B0BFF4}"/>
              </a:ext>
            </a:extLst>
          </p:cNvPr>
          <p:cNvPicPr>
            <a:picLocks noChangeAspect="1"/>
          </p:cNvPicPr>
          <p:nvPr/>
        </p:nvPicPr>
        <p:blipFill>
          <a:blip r:embed="rId2"/>
          <a:stretch>
            <a:fillRect/>
          </a:stretch>
        </p:blipFill>
        <p:spPr>
          <a:xfrm>
            <a:off x="8082967" y="2730819"/>
            <a:ext cx="3800423" cy="3220401"/>
          </a:xfrm>
          <a:prstGeom prst="rect">
            <a:avLst/>
          </a:prstGeom>
        </p:spPr>
      </p:pic>
      <p:sp>
        <p:nvSpPr>
          <p:cNvPr id="11" name="CaixaDeTexto 3">
            <a:extLst>
              <a:ext uri="{FF2B5EF4-FFF2-40B4-BE49-F238E27FC236}">
                <a16:creationId xmlns:a16="http://schemas.microsoft.com/office/drawing/2014/main" id="{D23CF27E-54E4-4EB0-A723-663DE8788D24}"/>
              </a:ext>
            </a:extLst>
          </p:cNvPr>
          <p:cNvSpPr txBox="1"/>
          <p:nvPr/>
        </p:nvSpPr>
        <p:spPr>
          <a:xfrm>
            <a:off x="8600532" y="5951220"/>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2" name="Retângulo 4">
            <a:extLst>
              <a:ext uri="{FF2B5EF4-FFF2-40B4-BE49-F238E27FC236}">
                <a16:creationId xmlns:a16="http://schemas.microsoft.com/office/drawing/2014/main" id="{58A058B5-4017-48F3-B547-08473F230FD5}"/>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2]</a:t>
            </a:r>
          </a:p>
        </p:txBody>
      </p:sp>
    </p:spTree>
    <p:extLst>
      <p:ext uri="{BB962C8B-B14F-4D97-AF65-F5344CB8AC3E}">
        <p14:creationId xmlns:p14="http://schemas.microsoft.com/office/powerpoint/2010/main" val="303897569"/>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058026" cy="954107"/>
          </a:xfrm>
          <a:prstGeom prst="rect">
            <a:avLst/>
          </a:prstGeom>
          <a:noFill/>
        </p:spPr>
        <p:txBody>
          <a:bodyPr wrap="square" rtlCol="0">
            <a:spAutoFit/>
          </a:bodyPr>
          <a:lstStyle/>
          <a:p>
            <a:r>
              <a:rPr lang="pt-BR" sz="2800" b="1" dirty="0">
                <a:solidFill>
                  <a:schemeClr val="bg1"/>
                </a:solidFill>
              </a:rPr>
              <a:t>2) Base de Dados e Técnicas Estatísticas e/ou de </a:t>
            </a:r>
            <a:r>
              <a:rPr lang="pt-BR" sz="2800" b="1" i="1" dirty="0">
                <a:solidFill>
                  <a:schemeClr val="bg1"/>
                </a:solidFill>
              </a:rPr>
              <a:t>Machine Learning</a:t>
            </a:r>
            <a:r>
              <a:rPr lang="pt-BR" sz="2800" b="1" dirty="0">
                <a:solidFill>
                  <a:schemeClr val="bg1"/>
                </a:solidFill>
              </a:rPr>
              <a:t> do Projeto Analítico</a:t>
            </a:r>
          </a:p>
        </p:txBody>
      </p:sp>
      <p:sp>
        <p:nvSpPr>
          <p:cNvPr id="3" name="Retângulo 2">
            <a:extLst>
              <a:ext uri="{FF2B5EF4-FFF2-40B4-BE49-F238E27FC236}">
                <a16:creationId xmlns:a16="http://schemas.microsoft.com/office/drawing/2014/main" id="{174208DE-0C00-40F4-A31A-3BC0AEE1B5CE}"/>
              </a:ext>
            </a:extLst>
          </p:cNvPr>
          <p:cNvSpPr/>
          <p:nvPr/>
        </p:nvSpPr>
        <p:spPr>
          <a:xfrm>
            <a:off x="176644" y="1355075"/>
            <a:ext cx="11919876" cy="846835"/>
          </a:xfrm>
          <a:prstGeom prst="rect">
            <a:avLst/>
          </a:prstGeom>
          <a:solidFill>
            <a:srgbClr val="CDCDCD"/>
          </a:solidFill>
        </p:spPr>
        <p:txBody>
          <a:bodyPr wrap="square">
            <a:spAutoFit/>
          </a:bodyPr>
          <a:lstStyle/>
          <a:p>
            <a:pPr marL="15875" indent="-15875">
              <a:lnSpc>
                <a:spcPts val="3000"/>
              </a:lnSpc>
            </a:pPr>
            <a:r>
              <a:rPr lang="pt-BR" sz="2400" dirty="0"/>
              <a:t>- Quais técnicas estatísticas e/ou de </a:t>
            </a:r>
            <a:r>
              <a:rPr lang="pt-BR" sz="2400" i="1" dirty="0"/>
              <a:t>machine learning</a:t>
            </a:r>
            <a:r>
              <a:rPr lang="pt-BR" sz="2400" dirty="0"/>
              <a:t> serão utilizadas (dentre as aprendidas no curso)?</a:t>
            </a:r>
          </a:p>
        </p:txBody>
      </p:sp>
      <p:sp>
        <p:nvSpPr>
          <p:cNvPr id="4" name="CaixaDeTexto 3">
            <a:extLst>
              <a:ext uri="{FF2B5EF4-FFF2-40B4-BE49-F238E27FC236}">
                <a16:creationId xmlns:a16="http://schemas.microsoft.com/office/drawing/2014/main" id="{2CEABB78-1981-4542-9477-F6F9986CDBB1}"/>
              </a:ext>
            </a:extLst>
          </p:cNvPr>
          <p:cNvSpPr txBox="1"/>
          <p:nvPr/>
        </p:nvSpPr>
        <p:spPr>
          <a:xfrm>
            <a:off x="176644" y="2482011"/>
            <a:ext cx="11919876" cy="1107996"/>
          </a:xfrm>
          <a:prstGeom prst="rect">
            <a:avLst/>
          </a:prstGeom>
          <a:noFill/>
          <a:ln>
            <a:noFill/>
          </a:ln>
        </p:spPr>
        <p:txBody>
          <a:bodyPr wrap="square" rtlCol="0" anchor="t">
            <a:spAutoFit/>
          </a:bodyPr>
          <a:lstStyle/>
          <a:p>
            <a:r>
              <a:rPr lang="pt-BR" sz="2200" dirty="0">
                <a:ea typeface="+mn-lt"/>
                <a:cs typeface="+mn-lt"/>
              </a:rPr>
              <a:t>As </a:t>
            </a:r>
            <a:r>
              <a:rPr lang="pt-BR" sz="2200" b="1" dirty="0">
                <a:ea typeface="+mn-lt"/>
                <a:cs typeface="+mn-lt"/>
              </a:rPr>
              <a:t>CNN</a:t>
            </a:r>
            <a:r>
              <a:rPr lang="pt-BR" sz="2200" dirty="0">
                <a:ea typeface="+mn-lt"/>
                <a:cs typeface="+mn-lt"/>
              </a:rPr>
              <a:t>s (ou </a:t>
            </a:r>
            <a:r>
              <a:rPr lang="pt-BR" sz="2200" i="1" dirty="0">
                <a:ea typeface="+mn-lt"/>
                <a:cs typeface="+mn-lt"/>
              </a:rPr>
              <a:t>ConvNet</a:t>
            </a:r>
            <a:r>
              <a:rPr lang="pt-BR" sz="2200" dirty="0">
                <a:ea typeface="+mn-lt"/>
                <a:cs typeface="+mn-lt"/>
              </a:rPr>
              <a:t>), por sua vez, são uma classe de redes neurais profundas, mais comumente aplicada à análise de imagens (nosso caso).</a:t>
            </a:r>
            <a:r>
              <a:rPr lang="pt-BR" sz="2200" dirty="0"/>
              <a:t> Assim como as ANNs, elas são formadas por camadas conectadas por operações matriciais.</a:t>
            </a:r>
            <a:endParaRPr lang="pt-BR" sz="2200" dirty="0">
              <a:cs typeface="Calibri"/>
            </a:endParaRPr>
          </a:p>
        </p:txBody>
      </p:sp>
      <p:pic>
        <p:nvPicPr>
          <p:cNvPr id="8" name="Picture 8" descr="A picture containing text&#10;&#10;Description generated with very high confidence">
            <a:extLst>
              <a:ext uri="{FF2B5EF4-FFF2-40B4-BE49-F238E27FC236}">
                <a16:creationId xmlns:a16="http://schemas.microsoft.com/office/drawing/2014/main" id="{88AFC731-BB3C-4CB0-9858-27B84248FDD8}"/>
              </a:ext>
            </a:extLst>
          </p:cNvPr>
          <p:cNvPicPr>
            <a:picLocks noChangeAspect="1"/>
          </p:cNvPicPr>
          <p:nvPr/>
        </p:nvPicPr>
        <p:blipFill rotWithShape="1">
          <a:blip r:embed="rId2"/>
          <a:srcRect t="18088"/>
          <a:stretch/>
        </p:blipFill>
        <p:spPr>
          <a:xfrm>
            <a:off x="4884043" y="3590007"/>
            <a:ext cx="7129991" cy="2596361"/>
          </a:xfrm>
          <a:prstGeom prst="rect">
            <a:avLst/>
          </a:prstGeom>
        </p:spPr>
      </p:pic>
      <p:sp>
        <p:nvSpPr>
          <p:cNvPr id="14" name="CaixaDeTexto 3">
            <a:extLst>
              <a:ext uri="{FF2B5EF4-FFF2-40B4-BE49-F238E27FC236}">
                <a16:creationId xmlns:a16="http://schemas.microsoft.com/office/drawing/2014/main" id="{D9075F34-7B14-4746-9E62-7519DEC17097}"/>
              </a:ext>
            </a:extLst>
          </p:cNvPr>
          <p:cNvSpPr txBox="1"/>
          <p:nvPr/>
        </p:nvSpPr>
        <p:spPr>
          <a:xfrm>
            <a:off x="7066392" y="6186368"/>
            <a:ext cx="2765293" cy="338554"/>
          </a:xfrm>
          <a:prstGeom prst="rect">
            <a:avLst/>
          </a:prstGeom>
          <a:noFill/>
          <a:ln>
            <a:noFill/>
          </a:ln>
        </p:spPr>
        <p:txBody>
          <a:bodyPr wrap="square" rtlCol="0" anchor="t">
            <a:spAutoFit/>
          </a:bodyPr>
          <a:lstStyle/>
          <a:p>
            <a:pPr algn="ctr"/>
            <a:r>
              <a:rPr lang="pt-BR" sz="1600" b="1" dirty="0">
                <a:cs typeface="Calibri"/>
              </a:rPr>
              <a:t>Imagem ilustrativa</a:t>
            </a:r>
          </a:p>
        </p:txBody>
      </p:sp>
      <p:sp>
        <p:nvSpPr>
          <p:cNvPr id="11" name="CaixaDeTexto 3">
            <a:extLst>
              <a:ext uri="{FF2B5EF4-FFF2-40B4-BE49-F238E27FC236}">
                <a16:creationId xmlns:a16="http://schemas.microsoft.com/office/drawing/2014/main" id="{15ECBFBC-C468-4769-80EA-E2B5EA23567C}"/>
              </a:ext>
            </a:extLst>
          </p:cNvPr>
          <p:cNvSpPr txBox="1"/>
          <p:nvPr/>
        </p:nvSpPr>
        <p:spPr>
          <a:xfrm>
            <a:off x="176643" y="3831386"/>
            <a:ext cx="4395126" cy="2123658"/>
          </a:xfrm>
          <a:prstGeom prst="rect">
            <a:avLst/>
          </a:prstGeom>
          <a:noFill/>
          <a:ln>
            <a:noFill/>
          </a:ln>
        </p:spPr>
        <p:txBody>
          <a:bodyPr wrap="square" rtlCol="0" anchor="t">
            <a:spAutoFit/>
          </a:bodyPr>
          <a:lstStyle/>
          <a:p>
            <a:r>
              <a:rPr lang="pt-BR" sz="2200" dirty="0">
                <a:ea typeface="+mn-lt"/>
                <a:cs typeface="+mn-lt"/>
              </a:rPr>
              <a:t>Entretanto</a:t>
            </a:r>
            <a:r>
              <a:rPr lang="pt-BR" sz="2200" dirty="0"/>
              <a:t>, apesar de também serem acopladas à uma ANN em seu output, elas possuem camadas ocultas convolucionais, bem como outras camadas de operações multidimensionais.</a:t>
            </a:r>
            <a:endParaRPr lang="pt-BR" sz="2200" dirty="0">
              <a:cs typeface="Calibri"/>
            </a:endParaRPr>
          </a:p>
        </p:txBody>
      </p:sp>
      <p:sp>
        <p:nvSpPr>
          <p:cNvPr id="15" name="Retângulo 4">
            <a:extLst>
              <a:ext uri="{FF2B5EF4-FFF2-40B4-BE49-F238E27FC236}">
                <a16:creationId xmlns:a16="http://schemas.microsoft.com/office/drawing/2014/main" id="{84F78BA9-5F35-4A05-BD7A-437389DAF3D0}"/>
              </a:ext>
            </a:extLst>
          </p:cNvPr>
          <p:cNvSpPr/>
          <p:nvPr/>
        </p:nvSpPr>
        <p:spPr>
          <a:xfrm>
            <a:off x="11229839" y="1712010"/>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2]</a:t>
            </a:r>
          </a:p>
        </p:txBody>
      </p:sp>
    </p:spTree>
    <p:extLst>
      <p:ext uri="{BB962C8B-B14F-4D97-AF65-F5344CB8AC3E}">
        <p14:creationId xmlns:p14="http://schemas.microsoft.com/office/powerpoint/2010/main" val="3478301226"/>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3</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253111249"/>
      </p:ext>
    </p:extLst>
  </p:cSld>
  <p:clrMapOvr>
    <a:masterClrMapping/>
  </p:clrMapOvr>
  <p:transition spd="slow">
    <p:fade/>
  </p:transition>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a:ea typeface="+mn-lt"/>
                <a:cs typeface="+mn-lt"/>
              </a:rPr>
              <a:t>Conforme apontado por Naudé Wim (2020), a inteligência artificial (IA) é uma ferramenta potencialmente poderosa na luta contra a pandemia do COVID-19. São discutidas seis áreas em que a IA pode contribuir para a luta contra o COVID-19: </a:t>
            </a:r>
            <a:endParaRPr lang="pt">
              <a:ea typeface="+mn-lt"/>
              <a:cs typeface="+mn-lt"/>
            </a:endParaRPr>
          </a:p>
          <a:p>
            <a:endParaRPr lang="pt" sz="2200">
              <a:ea typeface="+mn-lt"/>
              <a:cs typeface="+mn-lt"/>
            </a:endParaRPr>
          </a:p>
          <a:p>
            <a:r>
              <a:rPr lang="pt" sz="2200">
                <a:ea typeface="+mn-lt"/>
                <a:cs typeface="+mn-lt"/>
              </a:rPr>
              <a:t>i) alertas e alertas precoces; </a:t>
            </a:r>
            <a:endParaRPr lang="pt">
              <a:ea typeface="+mn-lt"/>
              <a:cs typeface="+mn-lt"/>
            </a:endParaRPr>
          </a:p>
          <a:p>
            <a:r>
              <a:rPr lang="pt" sz="2200">
                <a:ea typeface="+mn-lt"/>
                <a:cs typeface="+mn-lt"/>
              </a:rPr>
              <a:t>ii) rastreamento e previsão; </a:t>
            </a:r>
            <a:endParaRPr lang="pt">
              <a:ea typeface="+mn-lt"/>
              <a:cs typeface="+mn-lt"/>
            </a:endParaRPr>
          </a:p>
          <a:p>
            <a:r>
              <a:rPr lang="pt" sz="2200">
                <a:ea typeface="+mn-lt"/>
                <a:cs typeface="+mn-lt"/>
              </a:rPr>
              <a:t>iii) painéis de dados; </a:t>
            </a:r>
            <a:endParaRPr lang="pt">
              <a:ea typeface="+mn-lt"/>
              <a:cs typeface="+mn-lt"/>
            </a:endParaRPr>
          </a:p>
          <a:p>
            <a:r>
              <a:rPr lang="pt" sz="2200">
                <a:ea typeface="+mn-lt"/>
                <a:cs typeface="+mn-lt"/>
              </a:rPr>
              <a:t>iv) diagnóstico e prognóstico; </a:t>
            </a:r>
            <a:endParaRPr lang="pt">
              <a:ea typeface="+mn-lt"/>
              <a:cs typeface="+mn-lt"/>
            </a:endParaRPr>
          </a:p>
          <a:p>
            <a:r>
              <a:rPr lang="pt" sz="2200">
                <a:ea typeface="+mn-lt"/>
                <a:cs typeface="+mn-lt"/>
              </a:rPr>
              <a:t>v) tratamentos e curas;  </a:t>
            </a:r>
            <a:endParaRPr lang="pt">
              <a:ea typeface="+mn-lt"/>
              <a:cs typeface="+mn-lt"/>
            </a:endParaRPr>
          </a:p>
          <a:p>
            <a:r>
              <a:rPr lang="pt" sz="2200" b="1">
                <a:ea typeface="+mn-lt"/>
                <a:cs typeface="+mn-lt"/>
              </a:rPr>
              <a:t>vi) controle social.</a:t>
            </a:r>
          </a:p>
          <a:p>
            <a:endParaRPr lang="pt" sz="2200">
              <a:ea typeface="+mn-lt"/>
              <a:cs typeface="+mn-lt"/>
            </a:endParaRPr>
          </a:p>
          <a:p>
            <a:r>
              <a:rPr lang="pt" sz="2200">
                <a:ea typeface="+mn-lt"/>
                <a:cs typeface="+mn-lt"/>
              </a:rPr>
              <a:t>Este trabalho concentrou-se especialmente em medidas de </a:t>
            </a:r>
            <a:r>
              <a:rPr lang="pt" sz="2200" b="1" i="1">
                <a:ea typeface="+mn-lt"/>
                <a:cs typeface="+mn-lt"/>
              </a:rPr>
              <a:t>controle social</a:t>
            </a:r>
            <a:r>
              <a:rPr lang="pt" sz="2200">
                <a:ea typeface="+mn-lt"/>
                <a:cs typeface="+mn-lt"/>
              </a:rPr>
              <a:t>, notadamente, no uso de máscaras faciais para controle do alastramento da COVID-19.</a:t>
            </a:r>
          </a:p>
        </p:txBody>
      </p:sp>
      <p:cxnSp>
        <p:nvCxnSpPr>
          <p:cNvPr id="9" name="Straight Connector 8">
            <a:extLst>
              <a:ext uri="{FF2B5EF4-FFF2-40B4-BE49-F238E27FC236}">
                <a16:creationId xmlns:a16="http://schemas.microsoft.com/office/drawing/2014/main" id="{590A6546-0B32-480C-8251-07A0D18B7814}"/>
              </a:ext>
            </a:extLst>
          </p:cNvPr>
          <p:cNvCxnSpPr>
            <a:cxnSpLocks/>
            <a:endCxn id="7" idx="1"/>
          </p:cNvCxnSpPr>
          <p:nvPr/>
        </p:nvCxnSpPr>
        <p:spPr>
          <a:xfrm flipV="1">
            <a:off x="2354400" y="4306139"/>
            <a:ext cx="3969240" cy="1000261"/>
          </a:xfrm>
          <a:prstGeom prst="curvedConnector3">
            <a:avLst>
              <a:gd name="adj1" fmla="val 50000"/>
            </a:avLst>
          </a:prstGeom>
          <a:ln w="15875">
            <a:solidFill>
              <a:srgbClr val="1B2C62"/>
            </a:solidFill>
            <a:headEnd type="oval" w="med" len="med"/>
          </a:ln>
        </p:spPr>
        <p:style>
          <a:lnRef idx="1">
            <a:schemeClr val="accent1"/>
          </a:lnRef>
          <a:fillRef idx="0">
            <a:schemeClr val="accent1"/>
          </a:fillRef>
          <a:effectRef idx="0">
            <a:schemeClr val="accent1"/>
          </a:effectRef>
          <a:fontRef idx="minor">
            <a:schemeClr val="tx1"/>
          </a:fontRef>
        </p:style>
      </p:cxnSp>
      <p:pic>
        <p:nvPicPr>
          <p:cNvPr id="7" name="Picture 6">
            <a:extLst>
              <a:ext uri="{FF2B5EF4-FFF2-40B4-BE49-F238E27FC236}">
                <a16:creationId xmlns:a16="http://schemas.microsoft.com/office/drawing/2014/main" id="{2D8B5A6F-6620-408F-ADD4-26F89D192C55}"/>
              </a:ext>
            </a:extLst>
          </p:cNvPr>
          <p:cNvPicPr>
            <a:picLocks noChangeAspect="1"/>
          </p:cNvPicPr>
          <p:nvPr/>
        </p:nvPicPr>
        <p:blipFill>
          <a:blip r:embed="rId2"/>
          <a:stretch>
            <a:fillRect/>
          </a:stretch>
        </p:blipFill>
        <p:spPr>
          <a:xfrm>
            <a:off x="6323640" y="3109353"/>
            <a:ext cx="4910268" cy="2393572"/>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sp>
        <p:nvSpPr>
          <p:cNvPr id="15" name="Retângulo 4">
            <a:extLst>
              <a:ext uri="{FF2B5EF4-FFF2-40B4-BE49-F238E27FC236}">
                <a16:creationId xmlns:a16="http://schemas.microsoft.com/office/drawing/2014/main" id="{9255413D-9309-4572-962C-D3A5EB79E06C}"/>
              </a:ext>
            </a:extLst>
          </p:cNvPr>
          <p:cNvSpPr/>
          <p:nvPr/>
        </p:nvSpPr>
        <p:spPr>
          <a:xfrm>
            <a:off x="11233908"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 de 12]</a:t>
            </a:r>
          </a:p>
        </p:txBody>
      </p:sp>
    </p:spTree>
    <p:extLst>
      <p:ext uri="{BB962C8B-B14F-4D97-AF65-F5344CB8AC3E}">
        <p14:creationId xmlns:p14="http://schemas.microsoft.com/office/powerpoint/2010/main" val="253899707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par>
                                <p:cTn id="8" presetID="10" presetClass="entr" presetSubtype="0" fill="hold" nodeType="withEffect">
                                  <p:stCondLst>
                                    <p:cond delay="0"/>
                                  </p:stCondLst>
                                  <p:childTnLst>
                                    <p:set>
                                      <p:cBhvr>
                                        <p:cTn id="9" dur="1" fill="hold">
                                          <p:stCondLst>
                                            <p:cond delay="0"/>
                                          </p:stCondLst>
                                        </p:cTn>
                                        <p:tgtEl>
                                          <p:spTgt spid="7"/>
                                        </p:tgtEl>
                                        <p:attrNameLst>
                                          <p:attrName>style.visibility</p:attrName>
                                        </p:attrNameLst>
                                      </p:cBhvr>
                                      <p:to>
                                        <p:strVal val="visible"/>
                                      </p:to>
                                    </p:set>
                                    <p:animEffect transition="in" filter="fade">
                                      <p:cBhvr>
                                        <p:cTn id="10"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19876" cy="4493538"/>
          </a:xfrm>
          <a:prstGeom prst="rect">
            <a:avLst/>
          </a:prstGeom>
          <a:noFill/>
          <a:ln>
            <a:noFill/>
          </a:ln>
        </p:spPr>
        <p:txBody>
          <a:bodyPr wrap="square" rtlCol="0" anchor="t">
            <a:spAutoFit/>
          </a:bodyPr>
          <a:lstStyle/>
          <a:p>
            <a:r>
              <a:rPr lang="pt" sz="2200" dirty="0">
                <a:ea typeface="+mn-lt"/>
                <a:cs typeface="+mn-lt"/>
              </a:rPr>
              <a:t>Naudé Wim (2020), enfatiza que </a:t>
            </a:r>
            <a:r>
              <a:rPr lang="pt-BR" sz="2200" dirty="0">
                <a:ea typeface="+mn-lt"/>
                <a:cs typeface="+mn-lt"/>
              </a:rPr>
              <a:t>a aplicação de técnicas de IA, especialmente no contexto do combate a COVID-19 é dificultada pela falta de dados. Ademais</a:t>
            </a:r>
            <a:r>
              <a:rPr lang="pt" sz="2200" dirty="0">
                <a:ea typeface="+mn-lt"/>
                <a:cs typeface="+mn-lt"/>
              </a:rPr>
              <a:t>, a superação dessas restrições exige um equilíbrio cuidadoso entre privacidade de dados e saúde pública e interação rigorosa entre humanos e IA.  É improvável que essas questões sejam tratadas a tempo de ser de grande ajuda durante a presente pandemia. Enquanto isso, a coleta extensiva de dados de controle social será benéfica para salvar vidas, treinar a IA e limitar os danos econômicos. A IA tem sido, e pode ser usada ainda mais, para gerenciar a pandemia usando imagens térmicas para varrer espaços públicos em busca de pessoas potencialmente infectadas e aplicando medidas de distanciamento e bloqueio sociais (RIVAS, 2020).</a:t>
            </a:r>
            <a:endParaRPr lang="en-US" dirty="0">
              <a:ea typeface="+mn-lt"/>
              <a:cs typeface="+mn-lt"/>
            </a:endParaRPr>
          </a:p>
          <a:p>
            <a:endParaRPr lang="pt" sz="1100" dirty="0">
              <a:ea typeface="+mn-lt"/>
              <a:cs typeface="+mn-lt"/>
            </a:endParaRPr>
          </a:p>
          <a:p>
            <a:r>
              <a:rPr lang="pt" sz="2200" dirty="0">
                <a:ea typeface="+mn-lt"/>
                <a:cs typeface="+mn-lt"/>
              </a:rPr>
              <a:t>Por exemplo, conforme descrito por Chun (2020) no </a:t>
            </a:r>
            <a:r>
              <a:rPr lang="pt" sz="2200" b="1" i="1" dirty="0">
                <a:ea typeface="+mn-lt"/>
                <a:cs typeface="+mn-lt"/>
              </a:rPr>
              <a:t>South China Morning Post</a:t>
            </a:r>
            <a:r>
              <a:rPr lang="pt" sz="2200" dirty="0">
                <a:ea typeface="+mn-lt"/>
                <a:cs typeface="+mn-lt"/>
              </a:rPr>
              <a:t>: </a:t>
            </a:r>
            <a:r>
              <a:rPr lang="pt" sz="2200" i="1" dirty="0">
                <a:ea typeface="+mn-lt"/>
                <a:cs typeface="+mn-lt"/>
              </a:rPr>
              <a:t>"Nos aeroportos e estações de trem na China, câmeras infravermelhas são usadas para escanear multidões em busca de altas temperaturas. Às vezes, eles são usados com um sistema de reconhecimento facial, que pode identificar o indivíduo com uma temperatura alta e </a:t>
            </a:r>
            <a:r>
              <a:rPr lang="pt" sz="2200" b="1" i="1" dirty="0">
                <a:ea typeface="+mn-lt"/>
                <a:cs typeface="+mn-lt"/>
              </a:rPr>
              <a:t>se ele está usando uma máscara cirúrgica.</a:t>
            </a:r>
            <a:r>
              <a:rPr lang="pt" sz="2200" i="1" dirty="0">
                <a:ea typeface="+mn-lt"/>
                <a:cs typeface="+mn-lt"/>
              </a:rPr>
              <a:t>"</a:t>
            </a:r>
            <a:endParaRPr lang="pt" i="1"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[2 de 12]</a:t>
            </a:r>
          </a:p>
        </p:txBody>
      </p:sp>
    </p:spTree>
    <p:extLst>
      <p:ext uri="{BB962C8B-B14F-4D97-AF65-F5344CB8AC3E}">
        <p14:creationId xmlns:p14="http://schemas.microsoft.com/office/powerpoint/2010/main" val="32947245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37" name="Rectangle 6">
            <a:extLst>
              <a:ext uri="{FF2B5EF4-FFF2-40B4-BE49-F238E27FC236}">
                <a16:creationId xmlns:a16="http://schemas.microsoft.com/office/drawing/2014/main" id="{23962611-DFD5-4092-AAFD-559E3DFCE2C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75488" y="0"/>
            <a:ext cx="10910292" cy="6858000"/>
          </a:xfrm>
          <a:prstGeom prst="rect">
            <a:avLst/>
          </a:prstGeom>
          <a:gradFill>
            <a:gsLst>
              <a:gs pos="0">
                <a:schemeClr val="accent1">
                  <a:lumMod val="90000"/>
                </a:schemeClr>
              </a:gs>
              <a:gs pos="25000">
                <a:schemeClr val="accent1">
                  <a:lumMod val="90000"/>
                </a:schemeClr>
              </a:gs>
              <a:gs pos="94000">
                <a:schemeClr val="bg2">
                  <a:lumMod val="25000"/>
                </a:schemeClr>
              </a:gs>
              <a:gs pos="100000">
                <a:schemeClr val="bg2">
                  <a:lumMod val="25000"/>
                </a:schemeClr>
              </a:gs>
            </a:gsLst>
            <a:lin ang="4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38" name="Picture 8">
            <a:extLst>
              <a:ext uri="{FF2B5EF4-FFF2-40B4-BE49-F238E27FC236}">
                <a16:creationId xmlns:a16="http://schemas.microsoft.com/office/drawing/2014/main" id="{2270F1FA-0425-408F-9861-80BF5AFB276D}"/>
              </a:ext>
              <a:ext uri="{C183D7F6-B498-43B3-948B-1728B52AA6E4}">
                <adec:decorative xmlns:adec="http://schemas.microsoft.com/office/drawing/2017/decorative" val="1"/>
              </a:ext>
            </a:extLst>
          </p:cNvPr>
          <p:cNvPicPr>
            <a:picLocks noGrp="1" noRot="1" noChangeAspect="1" noMove="1" noResize="1" noEditPoints="1" noAdjustHandles="1" noChangeArrowheads="1" noChangeShapeType="1" noCrop="1"/>
          </p:cNvPicPr>
          <p:nvPr>
            <p:extLst>
              <p:ext uri="{386F3935-93C4-4BCD-93E2-E3B085C9AB24}">
                <p16:designElem xmlns:p16="http://schemas.microsoft.com/office/powerpoint/2015/main" val="1"/>
              </p:ext>
            </p:extLst>
          </p:nvPr>
        </p:nvPicPr>
        <p:blipFill>
          <a:blip r:embed="rId3">
            <a:extLst>
              <a:ext uri="{28A0092B-C50C-407E-A947-70E740481C1C}">
                <a14:useLocalDpi xmlns:a14="http://schemas.microsoft.com/office/drawing/2010/main" val="0"/>
              </a:ext>
            </a:extLst>
          </a:blip>
          <a:stretch>
            <a:fillRect/>
          </a:stretch>
        </p:blipFill>
        <p:spPr>
          <a:xfrm>
            <a:off x="0" y="0"/>
            <a:ext cx="12192000" cy="6858000"/>
          </a:xfrm>
          <a:prstGeom prst="rect">
            <a:avLst/>
          </a:prstGeom>
        </p:spPr>
      </p:pic>
      <p:pic>
        <p:nvPicPr>
          <p:cNvPr id="39" name="Picture 39" descr="A picture containing screenshot&#10;&#10;Description automatically generated">
            <a:extLst>
              <a:ext uri="{FF2B5EF4-FFF2-40B4-BE49-F238E27FC236}">
                <a16:creationId xmlns:a16="http://schemas.microsoft.com/office/drawing/2014/main" id="{61B0DB05-0082-4976-9676-B4CDA359D06D}"/>
              </a:ext>
            </a:extLst>
          </p:cNvPr>
          <p:cNvPicPr>
            <a:picLocks noChangeAspect="1"/>
          </p:cNvPicPr>
          <p:nvPr/>
        </p:nvPicPr>
        <p:blipFill>
          <a:blip r:embed="rId4"/>
          <a:stretch>
            <a:fillRect/>
          </a:stretch>
        </p:blipFill>
        <p:spPr>
          <a:xfrm>
            <a:off x="385520" y="385520"/>
            <a:ext cx="3233563" cy="232592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0" name="Picture 40" descr="A screen shot of a person in a suit and tie&#10;&#10;Description automatically generated">
            <a:extLst>
              <a:ext uri="{FF2B5EF4-FFF2-40B4-BE49-F238E27FC236}">
                <a16:creationId xmlns:a16="http://schemas.microsoft.com/office/drawing/2014/main" id="{8DBD54D2-E475-4645-988D-8716031BDA14}"/>
              </a:ext>
            </a:extLst>
          </p:cNvPr>
          <p:cNvPicPr>
            <a:picLocks noChangeAspect="1"/>
          </p:cNvPicPr>
          <p:nvPr/>
        </p:nvPicPr>
        <p:blipFill>
          <a:blip r:embed="rId5"/>
          <a:stretch>
            <a:fillRect/>
          </a:stretch>
        </p:blipFill>
        <p:spPr>
          <a:xfrm>
            <a:off x="8991028" y="438888"/>
            <a:ext cx="2725475" cy="2387839"/>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pic>
        <p:nvPicPr>
          <p:cNvPr id="41" name="Picture 41" descr="A picture containing indoor, text, photo, sitting&#10;&#10;Description automatically generated">
            <a:extLst>
              <a:ext uri="{FF2B5EF4-FFF2-40B4-BE49-F238E27FC236}">
                <a16:creationId xmlns:a16="http://schemas.microsoft.com/office/drawing/2014/main" id="{2CF8099E-E0B8-40B4-9160-DEC11457B81E}"/>
              </a:ext>
            </a:extLst>
          </p:cNvPr>
          <p:cNvPicPr>
            <a:picLocks noChangeAspect="1"/>
          </p:cNvPicPr>
          <p:nvPr/>
        </p:nvPicPr>
        <p:blipFill>
          <a:blip r:embed="rId6"/>
          <a:stretch>
            <a:fillRect/>
          </a:stretch>
        </p:blipFill>
        <p:spPr>
          <a:xfrm>
            <a:off x="427125" y="4027331"/>
            <a:ext cx="3239906" cy="2472884"/>
          </a:xfrm>
          <a:prstGeom prst="rect">
            <a:avLst/>
          </a:prstGeom>
          <a:solidFill>
            <a:srgbClr val="FFFFFF">
              <a:shade val="85000"/>
            </a:srgbClr>
          </a:solidFill>
          <a:ln w="190500" cap="sq">
            <a:solidFill>
              <a:srgbClr val="FFFFFF"/>
            </a:solidFill>
            <a:miter lim="800000"/>
          </a:ln>
          <a:effectLst>
            <a:outerShdw blurRad="65000" dist="50800" dir="12900000" kx="195000" ky="145000" algn="tl" rotWithShape="0">
              <a:srgbClr val="000000">
                <a:alpha val="30000"/>
              </a:srgbClr>
            </a:outerShdw>
          </a:effectLst>
          <a:scene3d>
            <a:camera prst="orthographicFront">
              <a:rot lat="0" lon="0" rev="360000"/>
            </a:camera>
            <a:lightRig rig="twoPt" dir="t">
              <a:rot lat="0" lon="0" rev="7200000"/>
            </a:lightRig>
          </a:scene3d>
          <a:sp3d contourW="12700">
            <a:bevelT w="25400" h="19050"/>
            <a:contourClr>
              <a:srgbClr val="969696"/>
            </a:contourClr>
          </a:sp3d>
        </p:spPr>
      </p:pic>
      <p:sp>
        <p:nvSpPr>
          <p:cNvPr id="44" name="TextBox 43">
            <a:extLst>
              <a:ext uri="{FF2B5EF4-FFF2-40B4-BE49-F238E27FC236}">
                <a16:creationId xmlns:a16="http://schemas.microsoft.com/office/drawing/2014/main" id="{FC5A9E6A-A778-4267-98F8-D9F5BC46182E}"/>
              </a:ext>
            </a:extLst>
          </p:cNvPr>
          <p:cNvSpPr txBox="1"/>
          <p:nvPr/>
        </p:nvSpPr>
        <p:spPr>
          <a:xfrm>
            <a:off x="4725841" y="1332488"/>
            <a:ext cx="2743199" cy="430887"/>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Privacidade</a:t>
            </a:r>
          </a:p>
        </p:txBody>
      </p:sp>
      <p:sp>
        <p:nvSpPr>
          <p:cNvPr id="45" name="TextBox 44">
            <a:extLst>
              <a:ext uri="{FF2B5EF4-FFF2-40B4-BE49-F238E27FC236}">
                <a16:creationId xmlns:a16="http://schemas.microsoft.com/office/drawing/2014/main" id="{366EA3E3-D6C8-4968-BE3B-E9EC9D9D6ED5}"/>
              </a:ext>
            </a:extLst>
          </p:cNvPr>
          <p:cNvSpPr txBox="1"/>
          <p:nvPr/>
        </p:nvSpPr>
        <p:spPr>
          <a:xfrm>
            <a:off x="3886319" y="2482663"/>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Abusos por </a:t>
            </a:r>
            <a:endParaRPr lang="pt-BR" dirty="0">
              <a:solidFill>
                <a:srgbClr val="000000"/>
              </a:solidFill>
              <a:latin typeface="Arial Rounded MT Bold"/>
            </a:endParaRPr>
          </a:p>
          <a:p>
            <a:pPr algn="ctr"/>
            <a:r>
              <a:rPr lang="pt-BR" sz="2200" dirty="0">
                <a:solidFill>
                  <a:srgbClr val="FFFFFF"/>
                </a:solidFill>
                <a:latin typeface="Arial Rounded MT Bold"/>
              </a:rPr>
              <a:t>parte do Estado</a:t>
            </a:r>
            <a:endParaRPr lang="pt-BR" dirty="0">
              <a:latin typeface="Arial Rounded MT Bold"/>
              <a:cs typeface="Calibri"/>
            </a:endParaRPr>
          </a:p>
        </p:txBody>
      </p:sp>
      <p:sp>
        <p:nvSpPr>
          <p:cNvPr id="46" name="TextBox 45">
            <a:extLst>
              <a:ext uri="{FF2B5EF4-FFF2-40B4-BE49-F238E27FC236}">
                <a16:creationId xmlns:a16="http://schemas.microsoft.com/office/drawing/2014/main" id="{24AC4E7E-99AF-4266-AA13-9349F40163CF}"/>
              </a:ext>
            </a:extLst>
          </p:cNvPr>
          <p:cNvSpPr txBox="1"/>
          <p:nvPr/>
        </p:nvSpPr>
        <p:spPr>
          <a:xfrm>
            <a:off x="5282540" y="5099086"/>
            <a:ext cx="2743199"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Erros de identificação</a:t>
            </a:r>
            <a:endParaRPr lang="pt-BR" dirty="0">
              <a:latin typeface="Arial Rounded MT Bold"/>
            </a:endParaRPr>
          </a:p>
        </p:txBody>
      </p:sp>
      <p:sp>
        <p:nvSpPr>
          <p:cNvPr id="47" name="TextBox 46">
            <a:extLst>
              <a:ext uri="{FF2B5EF4-FFF2-40B4-BE49-F238E27FC236}">
                <a16:creationId xmlns:a16="http://schemas.microsoft.com/office/drawing/2014/main" id="{787B5C87-7C3A-46D4-A7CD-852A9634343D}"/>
              </a:ext>
            </a:extLst>
          </p:cNvPr>
          <p:cNvSpPr txBox="1"/>
          <p:nvPr/>
        </p:nvSpPr>
        <p:spPr>
          <a:xfrm>
            <a:off x="9770281" y="3981014"/>
            <a:ext cx="2318367" cy="1569660"/>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en-US" sz="9600" dirty="0">
                <a:solidFill>
                  <a:srgbClr val="1B2C62"/>
                </a:solidFill>
              </a:rPr>
              <a:t>I.A.</a:t>
            </a:r>
            <a:endParaRPr lang="en-US" sz="9600" dirty="0">
              <a:solidFill>
                <a:srgbClr val="1B2C62"/>
              </a:solidFill>
              <a:cs typeface="Calibri"/>
            </a:endParaRPr>
          </a:p>
        </p:txBody>
      </p:sp>
      <p:sp>
        <p:nvSpPr>
          <p:cNvPr id="49" name="CaixaDeTexto 5">
            <a:extLst>
              <a:ext uri="{FF2B5EF4-FFF2-40B4-BE49-F238E27FC236}">
                <a16:creationId xmlns:a16="http://schemas.microsoft.com/office/drawing/2014/main" id="{3C96EF70-40E6-4798-9A47-0094370628E0}"/>
              </a:ext>
            </a:extLst>
          </p:cNvPr>
          <p:cNvSpPr txBox="1"/>
          <p:nvPr/>
        </p:nvSpPr>
        <p:spPr>
          <a:xfrm>
            <a:off x="176644" y="6037484"/>
            <a:ext cx="11867132" cy="738664"/>
          </a:xfrm>
          <a:prstGeom prst="rect">
            <a:avLst/>
          </a:prstGeom>
          <a:noFill/>
          <a:ln>
            <a:noFill/>
          </a:ln>
        </p:spPr>
        <p:txBody>
          <a:bodyPr wrap="square" rtlCol="0" anchor="t">
            <a:spAutoFit/>
          </a:bodyPr>
          <a:lstStyle/>
          <a:p>
            <a:pPr algn="r"/>
            <a:r>
              <a:rPr lang="pt-BR" sz="1050" b="1" i="1" dirty="0"/>
              <a:t>Fonte(s) e URL(s) utilizada(s) em 24/06/2020:</a:t>
            </a:r>
            <a:endParaRPr lang="en-US" dirty="0"/>
          </a:p>
          <a:p>
            <a:pPr algn="r"/>
            <a:r>
              <a:rPr lang="pt-BR" sz="1050" i="1" dirty="0">
                <a:ea typeface="+mn-lt"/>
                <a:cs typeface="+mn-lt"/>
                <a:hlinkClick r:id="rId7"/>
              </a:rPr>
              <a:t>https://www.washingtonpost.com/technology/2020/06/11/microsoft-facial-recognition/</a:t>
            </a:r>
            <a:r>
              <a:rPr lang="pt-BR" sz="1050" i="1" dirty="0">
                <a:ea typeface="+mn-lt"/>
                <a:cs typeface="+mn-lt"/>
              </a:rPr>
              <a:t> </a:t>
            </a:r>
            <a:endParaRPr lang="pt-BR" i="1" dirty="0">
              <a:cs typeface="Calibri"/>
            </a:endParaRPr>
          </a:p>
          <a:p>
            <a:pPr algn="r"/>
            <a:r>
              <a:rPr lang="pt-BR" sz="1050" i="1" dirty="0">
                <a:ea typeface="+mn-lt"/>
                <a:cs typeface="+mn-lt"/>
                <a:hlinkClick r:id="rId8"/>
              </a:rPr>
              <a:t>https://www.eff.org/deeplinks/2020/06/ibm-amazon-end-and-pause-fr-programs-where-microsoft</a:t>
            </a:r>
            <a:r>
              <a:rPr lang="pt-BR" sz="1050" i="1" dirty="0">
                <a:ea typeface="+mn-lt"/>
                <a:cs typeface="+mn-lt"/>
              </a:rPr>
              <a:t> </a:t>
            </a:r>
            <a:br>
              <a:rPr lang="pt-BR" sz="1050" i="1" dirty="0">
                <a:ea typeface="+mn-lt"/>
                <a:cs typeface="+mn-lt"/>
              </a:rPr>
            </a:br>
            <a:r>
              <a:rPr lang="pt-BR" sz="1050" i="1" dirty="0">
                <a:ea typeface="+mn-lt"/>
                <a:cs typeface="+mn-lt"/>
                <a:hlinkClick r:id="rId9"/>
              </a:rPr>
              <a:t>https://www.fastcompany.com/90516450/ibm-microsoft-and-amazons-face-recognition-bans-dont-go-far-enough</a:t>
            </a:r>
            <a:endParaRPr lang="pt-BR" sz="1050" dirty="0">
              <a:ea typeface="+mn-lt"/>
              <a:cs typeface="+mn-lt"/>
            </a:endParaRPr>
          </a:p>
        </p:txBody>
      </p:sp>
      <p:cxnSp>
        <p:nvCxnSpPr>
          <p:cNvPr id="51" name="Straight Connector 50">
            <a:extLst>
              <a:ext uri="{FF2B5EF4-FFF2-40B4-BE49-F238E27FC236}">
                <a16:creationId xmlns:a16="http://schemas.microsoft.com/office/drawing/2014/main" id="{67E80059-F889-453B-807A-CADAB3B54FB4}"/>
              </a:ext>
            </a:extLst>
          </p:cNvPr>
          <p:cNvCxnSpPr/>
          <p:nvPr/>
        </p:nvCxnSpPr>
        <p:spPr>
          <a:xfrm>
            <a:off x="10390234" y="6020179"/>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52" name="TextBox 51">
            <a:extLst>
              <a:ext uri="{FF2B5EF4-FFF2-40B4-BE49-F238E27FC236}">
                <a16:creationId xmlns:a16="http://schemas.microsoft.com/office/drawing/2014/main" id="{5D406E37-A429-4E15-B05F-D62FFE46D65C}"/>
              </a:ext>
            </a:extLst>
          </p:cNvPr>
          <p:cNvSpPr txBox="1"/>
          <p:nvPr/>
        </p:nvSpPr>
        <p:spPr>
          <a:xfrm>
            <a:off x="6706371" y="3895945"/>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Direitos Humanos</a:t>
            </a:r>
            <a:endParaRPr lang="pt-BR" dirty="0"/>
          </a:p>
        </p:txBody>
      </p:sp>
      <p:sp>
        <p:nvSpPr>
          <p:cNvPr id="53" name="TextBox 52">
            <a:extLst>
              <a:ext uri="{FF2B5EF4-FFF2-40B4-BE49-F238E27FC236}">
                <a16:creationId xmlns:a16="http://schemas.microsoft.com/office/drawing/2014/main" id="{6A77B4DC-26DB-4D0A-8677-464E7F57A1DA}"/>
              </a:ext>
            </a:extLst>
          </p:cNvPr>
          <p:cNvSpPr txBox="1"/>
          <p:nvPr/>
        </p:nvSpPr>
        <p:spPr>
          <a:xfrm>
            <a:off x="4016576" y="3641944"/>
            <a:ext cx="244361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Prisões indevidas</a:t>
            </a:r>
            <a:endParaRPr lang="pt-BR" dirty="0"/>
          </a:p>
        </p:txBody>
      </p:sp>
      <p:sp>
        <p:nvSpPr>
          <p:cNvPr id="54" name="TextBox 53">
            <a:extLst>
              <a:ext uri="{FF2B5EF4-FFF2-40B4-BE49-F238E27FC236}">
                <a16:creationId xmlns:a16="http://schemas.microsoft.com/office/drawing/2014/main" id="{C019DBBC-8E30-49F5-8A9E-8DF8E69C993C}"/>
              </a:ext>
            </a:extLst>
          </p:cNvPr>
          <p:cNvSpPr txBox="1"/>
          <p:nvPr/>
        </p:nvSpPr>
        <p:spPr>
          <a:xfrm>
            <a:off x="6647123" y="2413616"/>
            <a:ext cx="2215660" cy="769441"/>
          </a:xfrm>
          <a:prstGeom prst="rect">
            <a:avLst/>
          </a:prstGeom>
          <a:noFill/>
          <a:ln>
            <a:noFill/>
          </a:ln>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2200" dirty="0">
                <a:solidFill>
                  <a:srgbClr val="FFFFFF"/>
                </a:solidFill>
                <a:latin typeface="Arial Rounded MT Bold"/>
              </a:rPr>
              <a:t>Sistemas de Vigilância</a:t>
            </a:r>
            <a:endParaRPr lang="pt-BR" dirty="0"/>
          </a:p>
        </p:txBody>
      </p:sp>
    </p:spTree>
    <p:extLst>
      <p:ext uri="{BB962C8B-B14F-4D97-AF65-F5344CB8AC3E}">
        <p14:creationId xmlns:p14="http://schemas.microsoft.com/office/powerpoint/2010/main" val="299388563"/>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CaixaDeTexto 5">
            <a:extLst>
              <a:ext uri="{FF2B5EF4-FFF2-40B4-BE49-F238E27FC236}">
                <a16:creationId xmlns:a16="http://schemas.microsoft.com/office/drawing/2014/main" id="{0C86C289-4188-4F11-B730-09AB455B1E71}"/>
              </a:ext>
            </a:extLst>
          </p:cNvPr>
          <p:cNvSpPr txBox="1"/>
          <p:nvPr/>
        </p:nvSpPr>
        <p:spPr>
          <a:xfrm>
            <a:off x="176644" y="6216497"/>
            <a:ext cx="2955176" cy="577081"/>
          </a:xfrm>
          <a:prstGeom prst="rect">
            <a:avLst/>
          </a:prstGeom>
          <a:noFill/>
          <a:ln>
            <a:noFill/>
          </a:ln>
        </p:spPr>
        <p:txBody>
          <a:bodyPr wrap="square" rtlCol="0" anchor="t">
            <a:spAutoFit/>
          </a:bodyPr>
          <a:lstStyle/>
          <a:p>
            <a:r>
              <a:rPr lang="pt-BR" sz="1050" b="1" i="1" dirty="0"/>
              <a:t>Fonte(s) e URL(s) utilizada(s) em 24/06/2020:</a:t>
            </a:r>
          </a:p>
          <a:p>
            <a:r>
              <a:rPr lang="pt-BR" sz="1050" dirty="0"/>
              <a:t>            Livro disponível no site da Amazon</a:t>
            </a:r>
            <a:endParaRPr lang="pt-BR" sz="1050" b="1" dirty="0"/>
          </a:p>
          <a:p>
            <a:r>
              <a:rPr lang="pt-BR" sz="1050" i="1" baseline="30000" dirty="0">
                <a:latin typeface="Calibri (Body)"/>
              </a:rPr>
              <a:t>                  1 </a:t>
            </a:r>
            <a:r>
              <a:rPr lang="en-US" sz="1050" i="1" dirty="0">
                <a:ea typeface="+mn-lt"/>
                <a:cs typeface="+mn-lt"/>
                <a:hlinkClick r:id="rId2"/>
              </a:rPr>
              <a:t>https://amzn.to/3fYOfVU</a:t>
            </a:r>
            <a:r>
              <a:rPr lang="en-US" sz="1050" i="1" dirty="0">
                <a:ea typeface="+mn-lt"/>
                <a:cs typeface="+mn-lt"/>
              </a:rPr>
              <a:t> </a:t>
            </a:r>
            <a:r>
              <a:rPr lang="pt-BR" sz="1050" dirty="0"/>
              <a:t>          </a:t>
            </a:r>
            <a:endParaRPr lang="pt-BR" i="1" dirty="0">
              <a:cs typeface="Calibri"/>
            </a:endParaRPr>
          </a:p>
        </p:txBody>
      </p:sp>
      <p:pic>
        <p:nvPicPr>
          <p:cNvPr id="6" name="Picture 5" descr="A close up of a logo&#10;&#10;Description automatically generated">
            <a:extLst>
              <a:ext uri="{FF2B5EF4-FFF2-40B4-BE49-F238E27FC236}">
                <a16:creationId xmlns:a16="http://schemas.microsoft.com/office/drawing/2014/main" id="{A9D287EA-F78D-4EF2-B941-F2020E012DC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268961" y="6465892"/>
            <a:ext cx="310159" cy="255099"/>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[3 de 12]</a:t>
            </a:r>
          </a:p>
        </p:txBody>
      </p:sp>
      <p:pic>
        <p:nvPicPr>
          <p:cNvPr id="7" name="Picture 6">
            <a:extLst>
              <a:ext uri="{FF2B5EF4-FFF2-40B4-BE49-F238E27FC236}">
                <a16:creationId xmlns:a16="http://schemas.microsoft.com/office/drawing/2014/main" id="{978C9B77-2A6E-4C0A-B0E9-1294F80D0B70}"/>
              </a:ext>
            </a:extLst>
          </p:cNvPr>
          <p:cNvPicPr>
            <a:picLocks noChangeAspect="1"/>
          </p:cNvPicPr>
          <p:nvPr/>
        </p:nvPicPr>
        <p:blipFill rotWithShape="1">
          <a:blip r:embed="rId4"/>
          <a:srcRect r="68343"/>
          <a:stretch/>
        </p:blipFill>
        <p:spPr>
          <a:xfrm>
            <a:off x="3148633" y="6432043"/>
            <a:ext cx="310159" cy="307555"/>
          </a:xfrm>
          <a:prstGeom prst="rect">
            <a:avLst/>
          </a:prstGeom>
        </p:spPr>
      </p:pic>
      <p:sp>
        <p:nvSpPr>
          <p:cNvPr id="13" name="TextBox 12">
            <a:extLst>
              <a:ext uri="{FF2B5EF4-FFF2-40B4-BE49-F238E27FC236}">
                <a16:creationId xmlns:a16="http://schemas.microsoft.com/office/drawing/2014/main" id="{1EA1254A-0F7A-4A8B-BD73-78D71DC744FB}"/>
              </a:ext>
            </a:extLst>
          </p:cNvPr>
          <p:cNvSpPr txBox="1"/>
          <p:nvPr/>
        </p:nvSpPr>
        <p:spPr>
          <a:xfrm>
            <a:off x="3417054" y="3745384"/>
            <a:ext cx="4460994" cy="1754326"/>
          </a:xfrm>
          <a:prstGeom prst="rect">
            <a:avLst/>
          </a:prstGeom>
          <a:noFill/>
        </p:spPr>
        <p:txBody>
          <a:bodyPr wrap="square">
            <a:spAutoFit/>
          </a:bodyPr>
          <a:lstStyle/>
          <a:p>
            <a:pPr algn="r"/>
            <a:r>
              <a:rPr lang="pt-BR" b="1" dirty="0"/>
              <a:t>François Chollet </a:t>
            </a:r>
            <a:r>
              <a:rPr lang="pt-BR" dirty="0"/>
              <a:t>é o autor do Keras, um framework de </a:t>
            </a:r>
            <a:r>
              <a:rPr lang="pt-BR" i="1" dirty="0"/>
              <a:t>Deep Learning </a:t>
            </a:r>
            <a:r>
              <a:rPr lang="pt-BR" dirty="0"/>
              <a:t>para Python. Pesquisador de IA e aprendizagem profunda no Google e autor de trabalhos aceitos em grandes conferências como CVPR, NIPS, ICLR, dentre outras.</a:t>
            </a:r>
          </a:p>
        </p:txBody>
      </p:sp>
      <p:sp>
        <p:nvSpPr>
          <p:cNvPr id="18" name="CaixaDeTexto 3">
            <a:extLst>
              <a:ext uri="{FF2B5EF4-FFF2-40B4-BE49-F238E27FC236}">
                <a16:creationId xmlns:a16="http://schemas.microsoft.com/office/drawing/2014/main" id="{37913909-B15A-466D-83BD-DD21DE4343BB}"/>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Na sequência descrevemos o referencial teórico das técnicas e métodos utilizados neste trabalho de pesquisa baseados nos trabalhos de </a:t>
            </a:r>
            <a:r>
              <a:rPr lang="pt-BR" sz="2200" b="1" dirty="0">
                <a:ea typeface="+mn-lt"/>
                <a:cs typeface="+mn-lt"/>
              </a:rPr>
              <a:t>CHOLLET, F</a:t>
            </a:r>
            <a:r>
              <a:rPr lang="pt-BR" sz="2200" dirty="0">
                <a:ea typeface="+mn-lt"/>
                <a:cs typeface="+mn-lt"/>
              </a:rPr>
              <a:t>. </a:t>
            </a:r>
            <a:r>
              <a:rPr lang="pt-BR" sz="2200" b="1" dirty="0">
                <a:ea typeface="+mn-lt"/>
                <a:cs typeface="+mn-lt"/>
              </a:rPr>
              <a:t>Deep Learning with Python</a:t>
            </a:r>
            <a:r>
              <a:rPr lang="pt-BR" sz="2200" baseline="30000" dirty="0">
                <a:ea typeface="+mn-lt"/>
                <a:cs typeface="+mn-lt"/>
              </a:rPr>
              <a:t>1</a:t>
            </a:r>
            <a:r>
              <a:rPr lang="pt-BR" sz="2200" dirty="0">
                <a:ea typeface="+mn-lt"/>
                <a:cs typeface="+mn-lt"/>
              </a:rPr>
              <a:t>. e a documentação oficial do Keras TensorFlow 2.0, disponível em seu site oficial </a:t>
            </a:r>
            <a:r>
              <a:rPr lang="pt-BR" sz="2200" baseline="30000" dirty="0">
                <a:ea typeface="+mn-lt"/>
                <a:cs typeface="+mn-lt"/>
              </a:rPr>
              <a:t>2</a:t>
            </a:r>
            <a:r>
              <a:rPr lang="pt-BR" sz="2200" dirty="0">
                <a:ea typeface="+mn-lt"/>
                <a:cs typeface="+mn-lt"/>
              </a:rPr>
              <a:t>. </a:t>
            </a:r>
          </a:p>
        </p:txBody>
      </p:sp>
      <p:cxnSp>
        <p:nvCxnSpPr>
          <p:cNvPr id="21" name="Straight Connector 20">
            <a:extLst>
              <a:ext uri="{FF2B5EF4-FFF2-40B4-BE49-F238E27FC236}">
                <a16:creationId xmlns:a16="http://schemas.microsoft.com/office/drawing/2014/main" id="{67D27950-69E3-4E56-BA67-D0EAB7BF1CCD}"/>
              </a:ext>
            </a:extLst>
          </p:cNvPr>
          <p:cNvCxnSpPr/>
          <p:nvPr/>
        </p:nvCxnSpPr>
        <p:spPr>
          <a:xfrm>
            <a:off x="269310" y="619919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23" name="CaixaDeTexto 5">
            <a:extLst>
              <a:ext uri="{FF2B5EF4-FFF2-40B4-BE49-F238E27FC236}">
                <a16:creationId xmlns:a16="http://schemas.microsoft.com/office/drawing/2014/main" id="{E9FE30CD-915F-4129-950E-D592EB838434}"/>
              </a:ext>
            </a:extLst>
          </p:cNvPr>
          <p:cNvSpPr txBox="1"/>
          <p:nvPr/>
        </p:nvSpPr>
        <p:spPr>
          <a:xfrm>
            <a:off x="3451173" y="6197287"/>
            <a:ext cx="2157148" cy="577081"/>
          </a:xfrm>
          <a:prstGeom prst="rect">
            <a:avLst/>
          </a:prstGeom>
          <a:noFill/>
          <a:ln>
            <a:noFill/>
          </a:ln>
        </p:spPr>
        <p:txBody>
          <a:bodyPr wrap="square" rtlCol="0" anchor="t">
            <a:spAutoFit/>
          </a:bodyPr>
          <a:lstStyle/>
          <a:p>
            <a:endParaRPr lang="pt-BR" sz="1050" b="1" i="1" dirty="0"/>
          </a:p>
          <a:p>
            <a:r>
              <a:rPr lang="pt-BR" sz="1050" dirty="0"/>
              <a:t>Site oficial do Keras TensorFlow</a:t>
            </a:r>
            <a:endParaRPr lang="en-US" sz="1050" i="1" dirty="0">
              <a:ea typeface="+mn-lt"/>
              <a:cs typeface="+mn-lt"/>
            </a:endParaRPr>
          </a:p>
          <a:p>
            <a:r>
              <a:rPr lang="pt-BR" sz="1050" i="1" baseline="30000" dirty="0">
                <a:latin typeface="Calibri (Body)"/>
              </a:rPr>
              <a:t>2 </a:t>
            </a:r>
            <a:r>
              <a:rPr lang="en-US" sz="1050" i="1" dirty="0">
                <a:ea typeface="+mn-lt"/>
                <a:cs typeface="+mn-lt"/>
                <a:hlinkClick r:id="rId5"/>
              </a:rPr>
              <a:t>https://keras.io/about/</a:t>
            </a:r>
            <a:r>
              <a:rPr lang="en-US" sz="1050" i="1" dirty="0">
                <a:ea typeface="+mn-lt"/>
                <a:cs typeface="+mn-lt"/>
              </a:rPr>
              <a:t> </a:t>
            </a:r>
            <a:endParaRPr lang="pt-BR" i="1" dirty="0">
              <a:cs typeface="Calibri"/>
            </a:endParaRPr>
          </a:p>
        </p:txBody>
      </p:sp>
      <p:pic>
        <p:nvPicPr>
          <p:cNvPr id="9" name="Picture 8" descr="A close up of a womans face&#10;&#10;Description automatically generated">
            <a:extLst>
              <a:ext uri="{FF2B5EF4-FFF2-40B4-BE49-F238E27FC236}">
                <a16:creationId xmlns:a16="http://schemas.microsoft.com/office/drawing/2014/main" id="{E83E256B-BF2F-445B-BD95-E33E707446A3}"/>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719356" y="3210088"/>
            <a:ext cx="2156257" cy="2703023"/>
          </a:xfrm>
          <a:prstGeom prst="rect">
            <a:avLst/>
          </a:prstGeom>
          <a:ln>
            <a:solidFill>
              <a:schemeClr val="tx1"/>
            </a:solidFill>
          </a:ln>
        </p:spPr>
      </p:pic>
      <p:pic>
        <p:nvPicPr>
          <p:cNvPr id="14" name="Picture 13" descr="A person in a blue shirt&#10;&#10;Description automatically generated">
            <a:extLst>
              <a:ext uri="{FF2B5EF4-FFF2-40B4-BE49-F238E27FC236}">
                <a16:creationId xmlns:a16="http://schemas.microsoft.com/office/drawing/2014/main" id="{2D3B8E36-ED16-4027-9E94-053156B21467}"/>
              </a:ext>
            </a:extLst>
          </p:cNvPr>
          <p:cNvPicPr>
            <a:picLocks noChangeAspect="1"/>
          </p:cNvPicPr>
          <p:nvPr/>
        </p:nvPicPr>
        <p:blipFill rotWithShape="1">
          <a:blip r:embed="rId7">
            <a:extLst>
              <a:ext uri="{28A0092B-C50C-407E-A947-70E740481C1C}">
                <a14:useLocalDpi xmlns:a14="http://schemas.microsoft.com/office/drawing/2010/main" val="0"/>
              </a:ext>
            </a:extLst>
          </a:blip>
          <a:srcRect r="14144"/>
          <a:stretch/>
        </p:blipFill>
        <p:spPr>
          <a:xfrm>
            <a:off x="7878048" y="3124083"/>
            <a:ext cx="3977287" cy="2719930"/>
          </a:xfrm>
          <a:prstGeom prst="rect">
            <a:avLst/>
          </a:prstGeom>
        </p:spPr>
      </p:pic>
    </p:spTree>
    <p:extLst>
      <p:ext uri="{BB962C8B-B14F-4D97-AF65-F5344CB8AC3E}">
        <p14:creationId xmlns:p14="http://schemas.microsoft.com/office/powerpoint/2010/main" val="4064756923"/>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4" name="CaixaDeTexto 3">
            <a:extLst>
              <a:ext uri="{FF2B5EF4-FFF2-40B4-BE49-F238E27FC236}">
                <a16:creationId xmlns:a16="http://schemas.microsoft.com/office/drawing/2014/main" id="{2986ED32-27EE-4608-ACDA-A45D763B90F1}"/>
              </a:ext>
            </a:extLst>
          </p:cNvPr>
          <p:cNvSpPr txBox="1"/>
          <p:nvPr/>
        </p:nvSpPr>
        <p:spPr>
          <a:xfrm>
            <a:off x="176644" y="2016087"/>
            <a:ext cx="11923885" cy="1107996"/>
          </a:xfrm>
          <a:prstGeom prst="rect">
            <a:avLst/>
          </a:prstGeom>
          <a:noFill/>
          <a:ln>
            <a:noFill/>
          </a:ln>
        </p:spPr>
        <p:txBody>
          <a:bodyPr wrap="square" rtlCol="0" anchor="t">
            <a:spAutoFit/>
          </a:bodyPr>
          <a:lstStyle/>
          <a:p>
            <a:r>
              <a:rPr lang="pt-BR" sz="2200" dirty="0">
                <a:ea typeface="+mn-lt"/>
                <a:cs typeface="+mn-lt"/>
              </a:rPr>
              <a:t>Para a comparação de diferentes arquiteturas, construímos diferentes estruturas baseadas nas técnicas de </a:t>
            </a:r>
            <a:r>
              <a:rPr lang="pt-BR" sz="2200" b="1" dirty="0">
                <a:ea typeface="+mn-lt"/>
                <a:cs typeface="+mn-lt"/>
              </a:rPr>
              <a:t>Flatten</a:t>
            </a:r>
            <a:r>
              <a:rPr lang="pt-BR" sz="2200" dirty="0">
                <a:ea typeface="+mn-lt"/>
                <a:cs typeface="+mn-lt"/>
              </a:rPr>
              <a:t>, </a:t>
            </a:r>
            <a:r>
              <a:rPr lang="pt-BR" sz="2200" b="1" dirty="0">
                <a:ea typeface="+mn-lt"/>
                <a:cs typeface="+mn-lt"/>
              </a:rPr>
              <a:t>Dense</a:t>
            </a:r>
            <a:r>
              <a:rPr lang="pt-BR" sz="2200" dirty="0">
                <a:ea typeface="+mn-lt"/>
                <a:cs typeface="+mn-lt"/>
              </a:rPr>
              <a:t>, </a:t>
            </a:r>
            <a:r>
              <a:rPr lang="pt-BR" sz="2200" b="1" dirty="0">
                <a:ea typeface="+mn-lt"/>
                <a:cs typeface="+mn-lt"/>
              </a:rPr>
              <a:t>Dropout</a:t>
            </a:r>
            <a:r>
              <a:rPr lang="pt-BR" sz="2200" dirty="0">
                <a:ea typeface="+mn-lt"/>
                <a:cs typeface="+mn-lt"/>
              </a:rPr>
              <a:t>, </a:t>
            </a:r>
            <a:r>
              <a:rPr lang="pt-BR" sz="2200" b="1" dirty="0">
                <a:ea typeface="+mn-lt"/>
                <a:cs typeface="+mn-lt"/>
              </a:rPr>
              <a:t>Conv2D</a:t>
            </a:r>
            <a:r>
              <a:rPr lang="pt-BR" sz="2200" dirty="0">
                <a:ea typeface="+mn-lt"/>
                <a:cs typeface="+mn-lt"/>
              </a:rPr>
              <a:t>, </a:t>
            </a:r>
            <a:r>
              <a:rPr lang="pt-BR" sz="2200" b="1" dirty="0">
                <a:ea typeface="+mn-lt"/>
                <a:cs typeface="+mn-lt"/>
              </a:rPr>
              <a:t>BatchNormalization </a:t>
            </a:r>
            <a:r>
              <a:rPr lang="pt-BR" sz="2200" dirty="0">
                <a:ea typeface="+mn-lt"/>
                <a:cs typeface="+mn-lt"/>
              </a:rPr>
              <a:t>and </a:t>
            </a:r>
            <a:r>
              <a:rPr lang="pt-BR" sz="2200" b="1" dirty="0">
                <a:ea typeface="+mn-lt"/>
                <a:cs typeface="+mn-lt"/>
              </a:rPr>
              <a:t>MaxPooling2D</a:t>
            </a:r>
            <a:r>
              <a:rPr lang="pt-BR" sz="2200" dirty="0">
                <a:ea typeface="+mn-lt"/>
                <a:cs typeface="+mn-lt"/>
              </a:rPr>
              <a:t>. Cada técnica é aplicada a uma camada diferente das redes neurais.</a:t>
            </a:r>
            <a:endParaRPr lang="en-US" dirty="0">
              <a:cs typeface="Calibri"/>
            </a:endParaRP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[4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3121846"/>
            <a:ext cx="8428997" cy="3477875"/>
          </a:xfrm>
          <a:prstGeom prst="rect">
            <a:avLst/>
          </a:prstGeom>
          <a:noFill/>
          <a:ln>
            <a:noFill/>
          </a:ln>
        </p:spPr>
        <p:txBody>
          <a:bodyPr wrap="square" rtlCol="0" anchor="t">
            <a:spAutoFit/>
          </a:bodyPr>
          <a:lstStyle/>
          <a:p>
            <a:r>
              <a:rPr lang="pt-BR" sz="2200" b="1" dirty="0">
                <a:ea typeface="+mn-lt"/>
                <a:cs typeface="+mn-lt"/>
              </a:rPr>
              <a:t>Flatten: </a:t>
            </a:r>
            <a:r>
              <a:rPr lang="pt-BR" sz="2200" dirty="0">
                <a:ea typeface="+mn-lt"/>
                <a:cs typeface="+mn-lt"/>
              </a:rPr>
              <a:t>a técnica de achatamento (</a:t>
            </a:r>
            <a:r>
              <a:rPr lang="pt-BR" sz="2200" i="1" dirty="0">
                <a:ea typeface="+mn-lt"/>
                <a:cs typeface="+mn-lt"/>
              </a:rPr>
              <a:t>flatten</a:t>
            </a:r>
            <a:r>
              <a:rPr lang="pt-BR" sz="2200" dirty="0">
                <a:ea typeface="+mn-lt"/>
                <a:cs typeface="+mn-lt"/>
              </a:rPr>
              <a:t>) converte os dados de uma matriz multidimensional em uma matriz unidimensional (vetor) para os dados serem usados como input em uma próxima camada. É comum achatarmos a saída das camadas convolucionais </a:t>
            </a:r>
            <a:r>
              <a:rPr lang="pt-BR" sz="2200" u="sng" dirty="0">
                <a:ea typeface="+mn-lt"/>
                <a:cs typeface="+mn-lt"/>
              </a:rPr>
              <a:t>ou</a:t>
            </a:r>
            <a:r>
              <a:rPr lang="pt-BR" sz="2200" dirty="0">
                <a:ea typeface="+mn-lt"/>
                <a:cs typeface="+mn-lt"/>
              </a:rPr>
              <a:t> a entrada multidimensional (e.g. imagens) de redes densas para criarmos um único vetor longo de </a:t>
            </a:r>
            <a:r>
              <a:rPr lang="pt-BR" sz="2200" i="1" dirty="0">
                <a:ea typeface="+mn-lt"/>
                <a:cs typeface="+mn-lt"/>
              </a:rPr>
              <a:t>features</a:t>
            </a:r>
            <a:r>
              <a:rPr lang="pt-BR" sz="2200" dirty="0">
                <a:ea typeface="+mn-lt"/>
                <a:cs typeface="+mn-lt"/>
              </a:rPr>
              <a:t>. Esta camada, portanto, precede uma camada densa conectada (</a:t>
            </a:r>
            <a:r>
              <a:rPr lang="pt-BR" sz="2200" i="1" dirty="0">
                <a:ea typeface="+mn-lt"/>
                <a:cs typeface="+mn-lt"/>
              </a:rPr>
              <a:t>fully connected dense layer</a:t>
            </a:r>
            <a:r>
              <a:rPr lang="pt-BR" sz="2200" dirty="0">
                <a:ea typeface="+mn-lt"/>
                <a:cs typeface="+mn-lt"/>
              </a:rPr>
              <a:t>, explicada a seguir) costumeiramente responsável pela classificação final do modelo. De forma mais simples, colocamos todos os dados de pixels (no caso de imagens) em linha para usarmos como </a:t>
            </a:r>
            <a:r>
              <a:rPr lang="pt-BR" sz="2200" i="1" dirty="0">
                <a:ea typeface="+mn-lt"/>
                <a:cs typeface="+mn-lt"/>
              </a:rPr>
              <a:t>input </a:t>
            </a:r>
            <a:r>
              <a:rPr lang="pt-BR" sz="2200" dirty="0">
                <a:ea typeface="+mn-lt"/>
                <a:cs typeface="+mn-lt"/>
              </a:rPr>
              <a:t>em uma rede neural.</a:t>
            </a:r>
            <a:endParaRPr lang="en-US" dirty="0">
              <a:cs typeface="Calibri"/>
            </a:endParaRPr>
          </a:p>
        </p:txBody>
      </p:sp>
      <p:pic>
        <p:nvPicPr>
          <p:cNvPr id="9" name="Picture 9" descr="A close up of a screen&#10;&#10;Description automatically generated">
            <a:extLst>
              <a:ext uri="{FF2B5EF4-FFF2-40B4-BE49-F238E27FC236}">
                <a16:creationId xmlns:a16="http://schemas.microsoft.com/office/drawing/2014/main" id="{EB5F1987-3B42-414A-888E-86CB00BBBCE5}"/>
              </a:ext>
            </a:extLst>
          </p:cNvPr>
          <p:cNvPicPr>
            <a:picLocks noChangeAspect="1"/>
          </p:cNvPicPr>
          <p:nvPr/>
        </p:nvPicPr>
        <p:blipFill rotWithShape="1">
          <a:blip r:embed="rId2"/>
          <a:srcRect r="1044" b="-170"/>
          <a:stretch/>
        </p:blipFill>
        <p:spPr>
          <a:xfrm>
            <a:off x="8637528" y="2986352"/>
            <a:ext cx="2714567" cy="3389014"/>
          </a:xfrm>
          <a:prstGeom prst="rect">
            <a:avLst/>
          </a:prstGeom>
        </p:spPr>
      </p:pic>
    </p:spTree>
    <p:extLst>
      <p:ext uri="{BB962C8B-B14F-4D97-AF65-F5344CB8AC3E}">
        <p14:creationId xmlns:p14="http://schemas.microsoft.com/office/powerpoint/2010/main" val="5057628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Visualização</a:t>
            </a:r>
          </a:p>
        </p:txBody>
      </p:sp>
      <p:pic>
        <p:nvPicPr>
          <p:cNvPr id="7" name="Picture 6" descr="A picture containing honeycomb, game&#10;&#10;Description automatically generated">
            <a:extLst>
              <a:ext uri="{FF2B5EF4-FFF2-40B4-BE49-F238E27FC236}">
                <a16:creationId xmlns:a16="http://schemas.microsoft.com/office/drawing/2014/main" id="{D72D0B40-B768-4ECC-9DAE-4EC1678A16C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6644" y="1934054"/>
            <a:ext cx="2823621" cy="4785799"/>
          </a:xfrm>
          <a:prstGeom prst="rect">
            <a:avLst/>
          </a:prstGeom>
        </p:spPr>
      </p:pic>
      <p:pic>
        <p:nvPicPr>
          <p:cNvPr id="4" name="Picture 3" descr="A person posing for the camera&#10;&#10;Description automatically generated">
            <a:extLst>
              <a:ext uri="{FF2B5EF4-FFF2-40B4-BE49-F238E27FC236}">
                <a16:creationId xmlns:a16="http://schemas.microsoft.com/office/drawing/2014/main" id="{B779E894-A12B-435B-876D-E4BB02320395}"/>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6643" y="1934054"/>
            <a:ext cx="2823621" cy="4785798"/>
          </a:xfrm>
          <a:prstGeom prst="rect">
            <a:avLst/>
          </a:prstGeom>
        </p:spPr>
      </p:pic>
      <p:sp>
        <p:nvSpPr>
          <p:cNvPr id="10" name="CaixaDeTexto 5">
            <a:extLst>
              <a:ext uri="{FF2B5EF4-FFF2-40B4-BE49-F238E27FC236}">
                <a16:creationId xmlns:a16="http://schemas.microsoft.com/office/drawing/2014/main" id="{BEBA046B-2DF4-4D63-B487-A7E613452C1A}"/>
              </a:ext>
            </a:extLst>
          </p:cNvPr>
          <p:cNvSpPr txBox="1"/>
          <p:nvPr/>
        </p:nvSpPr>
        <p:spPr>
          <a:xfrm>
            <a:off x="3151062" y="2016087"/>
            <a:ext cx="8945457" cy="2708434"/>
          </a:xfrm>
          <a:prstGeom prst="rect">
            <a:avLst/>
          </a:prstGeom>
          <a:noFill/>
          <a:ln>
            <a:noFill/>
          </a:ln>
        </p:spPr>
        <p:txBody>
          <a:bodyPr wrap="square" rtlCol="0">
            <a:spAutoFit/>
          </a:bodyPr>
          <a:lstStyle/>
          <a:p>
            <a:r>
              <a:rPr lang="pt-BR" sz="2200" b="1" i="1" dirty="0"/>
              <a:t>Rodrigo Gonçalves</a:t>
            </a:r>
          </a:p>
          <a:p>
            <a:endParaRPr lang="pt-BR" sz="2200" b="1" i="1" dirty="0"/>
          </a:p>
          <a:p>
            <a:pPr marL="230188" indent="-230188">
              <a:buFont typeface="Arial" panose="020B0604020202020204" pitchFamily="34" charset="0"/>
              <a:buChar char="•"/>
            </a:pPr>
            <a:r>
              <a:rPr lang="pt-BR" i="1" dirty="0"/>
              <a:t>Profissional multidisciplinar formado em Ciências Econômicas. Especialista em Finanças, Contabilidade e Business Analytics com grande experiência em pesquisa econômica e análise de dados;</a:t>
            </a:r>
          </a:p>
          <a:p>
            <a:pPr marL="230188" indent="-230188">
              <a:buFont typeface="Arial" panose="020B0604020202020204" pitchFamily="34" charset="0"/>
              <a:buChar char="•"/>
            </a:pPr>
            <a:r>
              <a:rPr lang="pt-BR" i="1" dirty="0"/>
              <a:t>15 anos de experiencia em consultorias de Finanças, Controladoria e Gerenciamento de Projetos;</a:t>
            </a:r>
          </a:p>
          <a:p>
            <a:pPr marL="230188" indent="-230188">
              <a:buFont typeface="Arial" panose="020B0604020202020204" pitchFamily="34" charset="0"/>
              <a:buChar char="•"/>
            </a:pPr>
            <a:r>
              <a:rPr lang="pt-BR" i="1" dirty="0"/>
              <a:t>Atualmente Trabalha como Gerente de Tecnologia Forense e Data Analytics em projetos de investigação de fraudes.</a:t>
            </a:r>
          </a:p>
        </p:txBody>
      </p:sp>
      <p:grpSp>
        <p:nvGrpSpPr>
          <p:cNvPr id="11" name="Group 10">
            <a:extLst>
              <a:ext uri="{FF2B5EF4-FFF2-40B4-BE49-F238E27FC236}">
                <a16:creationId xmlns:a16="http://schemas.microsoft.com/office/drawing/2014/main" id="{BE6CFBBF-C1E7-4531-A48E-5AE4BD3F7247}"/>
              </a:ext>
            </a:extLst>
          </p:cNvPr>
          <p:cNvGrpSpPr/>
          <p:nvPr/>
        </p:nvGrpSpPr>
        <p:grpSpPr>
          <a:xfrm>
            <a:off x="4933813" y="4646420"/>
            <a:ext cx="6019251" cy="1791113"/>
            <a:chOff x="3151062" y="4437937"/>
            <a:chExt cx="6019251" cy="1791113"/>
          </a:xfrm>
        </p:grpSpPr>
        <p:pic>
          <p:nvPicPr>
            <p:cNvPr id="12" name="Picture 11" descr="A picture containing drawing&#10;&#10;Description automatically generated">
              <a:extLst>
                <a:ext uri="{FF2B5EF4-FFF2-40B4-BE49-F238E27FC236}">
                  <a16:creationId xmlns:a16="http://schemas.microsoft.com/office/drawing/2014/main" id="{87EB49F3-2E1A-4477-96ED-8AE70CC3F4C8}"/>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3" name="CaixaDeTexto 5">
              <a:extLst>
                <a:ext uri="{FF2B5EF4-FFF2-40B4-BE49-F238E27FC236}">
                  <a16:creationId xmlns:a16="http://schemas.microsoft.com/office/drawing/2014/main" id="{C976A237-EF46-4635-8448-F2B229CBFFAD}"/>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https://github.com/RodriGonca</a:t>
              </a:r>
              <a:r>
                <a:rPr lang="pt-BR" i="1" dirty="0"/>
                <a:t> </a:t>
              </a:r>
            </a:p>
          </p:txBody>
        </p:sp>
        <p:pic>
          <p:nvPicPr>
            <p:cNvPr id="14" name="Picture 13" descr="A picture containing drawing&#10;&#10;Description automatically generated">
              <a:extLst>
                <a:ext uri="{FF2B5EF4-FFF2-40B4-BE49-F238E27FC236}">
                  <a16:creationId xmlns:a16="http://schemas.microsoft.com/office/drawing/2014/main" id="{5550527F-83A4-4AB9-A095-54745134187E}"/>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5" name="CaixaDeTexto 5">
              <a:extLst>
                <a:ext uri="{FF2B5EF4-FFF2-40B4-BE49-F238E27FC236}">
                  <a16:creationId xmlns:a16="http://schemas.microsoft.com/office/drawing/2014/main" id="{948278D2-19FE-4952-8D66-C99E750F7224}"/>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https://www.linkedin.com/in/rodrigonca/</a:t>
              </a:r>
              <a:r>
                <a:rPr lang="pt-BR" i="1" dirty="0"/>
                <a:t> </a:t>
              </a:r>
            </a:p>
          </p:txBody>
        </p:sp>
        <p:pic>
          <p:nvPicPr>
            <p:cNvPr id="16" name="Picture 15" descr="A close up of a logo&#10;&#10;Description automatically generated">
              <a:extLst>
                <a:ext uri="{FF2B5EF4-FFF2-40B4-BE49-F238E27FC236}">
                  <a16:creationId xmlns:a16="http://schemas.microsoft.com/office/drawing/2014/main" id="{E875D976-F877-4C27-AEDB-14BD9E3F428C}"/>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17" name="CaixaDeTexto 5">
              <a:extLst>
                <a:ext uri="{FF2B5EF4-FFF2-40B4-BE49-F238E27FC236}">
                  <a16:creationId xmlns:a16="http://schemas.microsoft.com/office/drawing/2014/main" id="{C1BC236B-D900-4E3D-89B3-D491533CFA2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https://www.kaggle.com/rodrigonca</a:t>
              </a:r>
              <a:r>
                <a:rPr lang="pt-BR" i="1" dirty="0"/>
                <a:t> </a:t>
              </a:r>
            </a:p>
          </p:txBody>
        </p:sp>
      </p:grpSp>
    </p:spTree>
    <p:extLst>
      <p:ext uri="{BB962C8B-B14F-4D97-AF65-F5344CB8AC3E}">
        <p14:creationId xmlns:p14="http://schemas.microsoft.com/office/powerpoint/2010/main" val="154741205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4"/>
                                        </p:tgtEl>
                                      </p:cBhvr>
                                    </p:animEffect>
                                    <p:set>
                                      <p:cBhvr>
                                        <p:cTn id="7" dur="1" fill="hold">
                                          <p:stCondLst>
                                            <p:cond delay="29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[5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1446550"/>
          </a:xfrm>
          <a:prstGeom prst="rect">
            <a:avLst/>
          </a:prstGeom>
          <a:noFill/>
          <a:ln>
            <a:noFill/>
          </a:ln>
        </p:spPr>
        <p:txBody>
          <a:bodyPr wrap="square" rtlCol="0" anchor="t">
            <a:spAutoFit/>
          </a:bodyPr>
          <a:lstStyle/>
          <a:p>
            <a:r>
              <a:rPr lang="pt-BR" sz="2200" b="1" dirty="0">
                <a:ea typeface="+mn-lt"/>
                <a:cs typeface="+mn-lt"/>
              </a:rPr>
              <a:t>Dense: </a:t>
            </a:r>
            <a:r>
              <a:rPr lang="pt-BR" sz="2200" dirty="0">
                <a:ea typeface="+mn-lt"/>
                <a:cs typeface="+mn-lt"/>
              </a:rPr>
              <a:t>uma camada densa (</a:t>
            </a:r>
            <a:r>
              <a:rPr lang="pt-BR" sz="2200" i="1" dirty="0">
                <a:ea typeface="+mn-lt"/>
                <a:cs typeface="+mn-lt"/>
              </a:rPr>
              <a:t>dense layer</a:t>
            </a:r>
            <a:r>
              <a:rPr lang="pt-BR" sz="2200" dirty="0">
                <a:ea typeface="+mn-lt"/>
                <a:cs typeface="+mn-lt"/>
              </a:rPr>
              <a:t>) é apenas uma camada regular de neurônios em uma rede neural. Cada neurônio recebe a entrada de todos os neurônios da camada anterior estando, portanto, densamente conectados. Eles também, possuem uma função de ativação que é responsável por normalizar a saída dos neurônios (e.g. ReLU).</a:t>
            </a:r>
            <a:endParaRPr lang="pt-BR" dirty="0">
              <a:ea typeface="+mn-lt"/>
              <a:cs typeface="+mn-lt"/>
            </a:endParaRPr>
          </a:p>
        </p:txBody>
      </p:sp>
      <p:pic>
        <p:nvPicPr>
          <p:cNvPr id="6" name="Picture 6" descr="A close up of a logo&#10;&#10;Description automatically generated">
            <a:extLst>
              <a:ext uri="{FF2B5EF4-FFF2-40B4-BE49-F238E27FC236}">
                <a16:creationId xmlns:a16="http://schemas.microsoft.com/office/drawing/2014/main" id="{4FE49336-8188-46ED-86C4-A74EF2FAB67E}"/>
              </a:ext>
            </a:extLst>
          </p:cNvPr>
          <p:cNvPicPr>
            <a:picLocks noChangeAspect="1"/>
          </p:cNvPicPr>
          <p:nvPr/>
        </p:nvPicPr>
        <p:blipFill>
          <a:blip r:embed="rId2"/>
          <a:stretch>
            <a:fillRect/>
          </a:stretch>
        </p:blipFill>
        <p:spPr>
          <a:xfrm>
            <a:off x="444597" y="3461926"/>
            <a:ext cx="5929040" cy="3249067"/>
          </a:xfrm>
          <a:prstGeom prst="rect">
            <a:avLst/>
          </a:prstGeom>
        </p:spPr>
      </p:pic>
      <p:sp>
        <p:nvSpPr>
          <p:cNvPr id="10" name="CaixaDeTexto 3">
            <a:extLst>
              <a:ext uri="{FF2B5EF4-FFF2-40B4-BE49-F238E27FC236}">
                <a16:creationId xmlns:a16="http://schemas.microsoft.com/office/drawing/2014/main" id="{701E6440-E1EC-4FF7-A792-E01B55A4060D}"/>
              </a:ext>
            </a:extLst>
          </p:cNvPr>
          <p:cNvSpPr txBox="1"/>
          <p:nvPr/>
        </p:nvSpPr>
        <p:spPr>
          <a:xfrm>
            <a:off x="7028241" y="3309902"/>
            <a:ext cx="4911195" cy="3139321"/>
          </a:xfrm>
          <a:prstGeom prst="rect">
            <a:avLst/>
          </a:prstGeom>
          <a:noFill/>
          <a:ln>
            <a:noFill/>
          </a:ln>
        </p:spPr>
        <p:txBody>
          <a:bodyPr wrap="square" rtlCol="0" anchor="t">
            <a:spAutoFit/>
          </a:bodyPr>
          <a:lstStyle/>
          <a:p>
            <a:r>
              <a:rPr lang="pt-BR" sz="2200" dirty="0">
                <a:ea typeface="+mn-lt"/>
                <a:cs typeface="+mn-lt"/>
              </a:rPr>
              <a:t>Uma camada densa representa nada mais que uma multiplicação matricial. A camada tem uma matriz de peso e um vetor de vieses aplicados às ativações da camada anterior. Os valores que modificam as ativações da camada anterior são parâmetros treináveis que são atualizados durante o </a:t>
            </a:r>
            <a:r>
              <a:rPr lang="pt-BR" sz="2200" i="1" dirty="0">
                <a:ea typeface="+mn-lt"/>
                <a:cs typeface="+mn-lt"/>
              </a:rPr>
              <a:t>backpropagation</a:t>
            </a:r>
            <a:r>
              <a:rPr lang="pt-BR" sz="2200" dirty="0">
                <a:ea typeface="+mn-lt"/>
                <a:cs typeface="+mn-lt"/>
              </a:rPr>
              <a:t> (treinamento da rede).</a:t>
            </a:r>
            <a:endParaRPr lang="pt-BR" dirty="0">
              <a:ea typeface="+mn-lt"/>
              <a:cs typeface="+mn-lt"/>
            </a:endParaRPr>
          </a:p>
        </p:txBody>
      </p:sp>
    </p:spTree>
    <p:extLst>
      <p:ext uri="{BB962C8B-B14F-4D97-AF65-F5344CB8AC3E}">
        <p14:creationId xmlns:p14="http://schemas.microsoft.com/office/powerpoint/2010/main" val="2070909564"/>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0915" y="2010357"/>
            <a:ext cx="11923884" cy="769441"/>
          </a:xfrm>
          <a:prstGeom prst="rect">
            <a:avLst/>
          </a:prstGeom>
          <a:noFill/>
          <a:ln>
            <a:noFill/>
          </a:ln>
        </p:spPr>
        <p:txBody>
          <a:bodyPr wrap="square" rtlCol="0" anchor="t">
            <a:spAutoFit/>
          </a:bodyPr>
          <a:lstStyle/>
          <a:p>
            <a:r>
              <a:rPr lang="pt-BR" sz="2200" b="1" dirty="0">
                <a:ea typeface="+mn-lt"/>
                <a:cs typeface="+mn-lt"/>
              </a:rPr>
              <a:t>ReLU: </a:t>
            </a:r>
            <a:r>
              <a:rPr lang="pt-BR" sz="2200" dirty="0">
                <a:ea typeface="+mn-lt"/>
                <a:cs typeface="+mn-lt"/>
              </a:rPr>
              <a:t>em uma rede neural, conforme mencionado previamente, a função de ativação é responsável por normalizar a saída dos neurônios.</a:t>
            </a:r>
          </a:p>
        </p:txBody>
      </p:sp>
      <p:sp>
        <p:nvSpPr>
          <p:cNvPr id="9" name="CaixaDeTexto 3">
            <a:extLst>
              <a:ext uri="{FF2B5EF4-FFF2-40B4-BE49-F238E27FC236}">
                <a16:creationId xmlns:a16="http://schemas.microsoft.com/office/drawing/2014/main" id="{2089FEA5-49A4-4208-B5DA-F479D77F03C0}"/>
              </a:ext>
            </a:extLst>
          </p:cNvPr>
          <p:cNvSpPr txBox="1"/>
          <p:nvPr/>
        </p:nvSpPr>
        <p:spPr>
          <a:xfrm>
            <a:off x="177317" y="2958053"/>
            <a:ext cx="5149129" cy="3139321"/>
          </a:xfrm>
          <a:prstGeom prst="rect">
            <a:avLst/>
          </a:prstGeom>
          <a:noFill/>
          <a:ln>
            <a:noFill/>
          </a:ln>
        </p:spPr>
        <p:txBody>
          <a:bodyPr wrap="square" rtlCol="0" anchor="t">
            <a:spAutoFit/>
          </a:bodyPr>
          <a:lstStyle/>
          <a:p>
            <a:r>
              <a:rPr lang="pt-BR" sz="2200" dirty="0">
                <a:ea typeface="+mn-lt"/>
                <a:cs typeface="+mn-lt"/>
              </a:rPr>
              <a:t>A função de ativação linear retificada (ReLU) é uma função linear que produzirá a entrada 1 se for positiva; caso contrário, produzirá 0. Tornou-se a função de ativação padrão para muitos tipos de redes neurais, porque um modelo que a utiliza é mais fácil de treinar por ser de menor consumo computacional, geralmente obtendo melhor desempenho.</a:t>
            </a:r>
            <a:endParaRPr lang="pt-BR" dirty="0">
              <a:ea typeface="+mn-lt"/>
              <a:cs typeface="+mn-lt"/>
            </a:endParaRPr>
          </a:p>
        </p:txBody>
      </p:sp>
      <p:pic>
        <p:nvPicPr>
          <p:cNvPr id="7" name="Picture 10">
            <a:extLst>
              <a:ext uri="{FF2B5EF4-FFF2-40B4-BE49-F238E27FC236}">
                <a16:creationId xmlns:a16="http://schemas.microsoft.com/office/drawing/2014/main" id="{A007DCD9-85BE-4A05-808D-74EC6963101F}"/>
              </a:ext>
            </a:extLst>
          </p:cNvPr>
          <p:cNvPicPr>
            <a:picLocks noChangeAspect="1"/>
          </p:cNvPicPr>
          <p:nvPr/>
        </p:nvPicPr>
        <p:blipFill>
          <a:blip r:embed="rId2"/>
          <a:stretch>
            <a:fillRect/>
          </a:stretch>
        </p:blipFill>
        <p:spPr>
          <a:xfrm>
            <a:off x="6011476" y="3118460"/>
            <a:ext cx="5695149" cy="2811031"/>
          </a:xfrm>
          <a:prstGeom prst="rect">
            <a:avLst/>
          </a:prstGeom>
        </p:spPr>
      </p:pic>
      <p:sp>
        <p:nvSpPr>
          <p:cNvPr id="10" name="Retângulo 4">
            <a:extLst>
              <a:ext uri="{FF2B5EF4-FFF2-40B4-BE49-F238E27FC236}">
                <a16:creationId xmlns:a16="http://schemas.microsoft.com/office/drawing/2014/main" id="{014B8B09-2391-4394-8FB3-D3AEAA0779F6}"/>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[6 de 12]</a:t>
            </a:r>
          </a:p>
        </p:txBody>
      </p:sp>
    </p:spTree>
    <p:extLst>
      <p:ext uri="{BB962C8B-B14F-4D97-AF65-F5344CB8AC3E}">
        <p14:creationId xmlns:p14="http://schemas.microsoft.com/office/powerpoint/2010/main" val="2432213559"/>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[7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107996"/>
          </a:xfrm>
          <a:prstGeom prst="rect">
            <a:avLst/>
          </a:prstGeom>
          <a:noFill/>
          <a:ln>
            <a:noFill/>
          </a:ln>
        </p:spPr>
        <p:txBody>
          <a:bodyPr wrap="square" rtlCol="0" anchor="t">
            <a:spAutoFit/>
          </a:bodyPr>
          <a:lstStyle/>
          <a:p>
            <a:r>
              <a:rPr lang="pt-BR" sz="2200" b="1" dirty="0">
                <a:ea typeface="+mn-lt"/>
                <a:cs typeface="+mn-lt"/>
              </a:rPr>
              <a:t>Conv2D: </a:t>
            </a:r>
            <a:r>
              <a:rPr lang="pt-BR" sz="2200" dirty="0">
                <a:ea typeface="+mn-lt"/>
                <a:cs typeface="+mn-lt"/>
              </a:rPr>
              <a:t>as camadas convolucionais são os principais componentes usados nas redes neurais convolucionais. Em uma convolução, você movimenta seu kernel sobre a entrada, calcula as multiplicações elemento a elemento e as soma. </a:t>
            </a:r>
          </a:p>
        </p:txBody>
      </p:sp>
      <p:pic>
        <p:nvPicPr>
          <p:cNvPr id="7" name="Picture 11" descr="A close up of a logo&#10;&#10;Description automatically generated">
            <a:extLst>
              <a:ext uri="{FF2B5EF4-FFF2-40B4-BE49-F238E27FC236}">
                <a16:creationId xmlns:a16="http://schemas.microsoft.com/office/drawing/2014/main" id="{5B98345B-4EEF-4ECB-99AB-25E2DC5ACF97}"/>
              </a:ext>
            </a:extLst>
          </p:cNvPr>
          <p:cNvPicPr>
            <a:picLocks noChangeAspect="1"/>
          </p:cNvPicPr>
          <p:nvPr/>
        </p:nvPicPr>
        <p:blipFill>
          <a:blip r:embed="rId3"/>
          <a:stretch>
            <a:fillRect/>
          </a:stretch>
        </p:blipFill>
        <p:spPr>
          <a:xfrm>
            <a:off x="7868451" y="2902049"/>
            <a:ext cx="3716509" cy="1162759"/>
          </a:xfrm>
          <a:prstGeom prst="rect">
            <a:avLst/>
          </a:prstGeom>
        </p:spPr>
      </p:pic>
      <p:sp>
        <p:nvSpPr>
          <p:cNvPr id="12" name="CaixaDeTexto 3">
            <a:extLst>
              <a:ext uri="{FF2B5EF4-FFF2-40B4-BE49-F238E27FC236}">
                <a16:creationId xmlns:a16="http://schemas.microsoft.com/office/drawing/2014/main" id="{AD4F0409-088F-4646-8CFF-15A67ED24D67}"/>
              </a:ext>
            </a:extLst>
          </p:cNvPr>
          <p:cNvSpPr txBox="1"/>
          <p:nvPr/>
        </p:nvSpPr>
        <p:spPr>
          <a:xfrm>
            <a:off x="176641" y="3120834"/>
            <a:ext cx="7025314" cy="3477875"/>
          </a:xfrm>
          <a:prstGeom prst="rect">
            <a:avLst/>
          </a:prstGeom>
          <a:noFill/>
          <a:ln>
            <a:noFill/>
          </a:ln>
        </p:spPr>
        <p:txBody>
          <a:bodyPr wrap="square" rtlCol="0" anchor="t">
            <a:spAutoFit/>
          </a:bodyPr>
          <a:lstStyle/>
          <a:p>
            <a:r>
              <a:rPr lang="pt-BR" sz="2200" dirty="0">
                <a:ea typeface="+mn-lt"/>
                <a:cs typeface="+mn-lt"/>
              </a:rPr>
              <a:t>O passo desse movimento é chamado de </a:t>
            </a:r>
            <a:r>
              <a:rPr lang="pt-BR" sz="2200" i="1" dirty="0">
                <a:ea typeface="+mn-lt"/>
                <a:cs typeface="+mn-lt"/>
              </a:rPr>
              <a:t>stride</a:t>
            </a:r>
            <a:r>
              <a:rPr lang="pt-BR" sz="2200" dirty="0">
                <a:ea typeface="+mn-lt"/>
                <a:cs typeface="+mn-lt"/>
              </a:rPr>
              <a:t>. A adição de uma borda para que nenhuma informação seja perdida é chamado de </a:t>
            </a:r>
            <a:r>
              <a:rPr lang="pt-BR" sz="2200" i="1" dirty="0">
                <a:ea typeface="+mn-lt"/>
                <a:cs typeface="+mn-lt"/>
              </a:rPr>
              <a:t>padding</a:t>
            </a:r>
            <a:r>
              <a:rPr lang="pt-BR" sz="2200" dirty="0">
                <a:ea typeface="+mn-lt"/>
                <a:cs typeface="+mn-lt"/>
              </a:rPr>
              <a:t>.</a:t>
            </a:r>
            <a:endParaRPr lang="pt-BR" dirty="0">
              <a:ea typeface="+mn-lt"/>
              <a:cs typeface="+mn-lt"/>
            </a:endParaRPr>
          </a:p>
          <a:p>
            <a:r>
              <a:rPr lang="pt-BR" sz="2200" dirty="0">
                <a:ea typeface="+mn-lt"/>
                <a:cs typeface="+mn-lt"/>
              </a:rPr>
              <a:t>De maneira simplificada, uma convolução é a aplicação de um filtro a uma entrada que resulta em uma ativação. A aplicação repetida do mesmo filtro a uma entrada resulta em um mapa de ativações chamado mapa de características, indicando os locais e a força de uma característica detectada em uma entrada, como uma imagem.</a:t>
            </a:r>
            <a:endParaRPr lang="pt-BR" dirty="0">
              <a:cs typeface="Calibri"/>
            </a:endParaRPr>
          </a:p>
        </p:txBody>
      </p:sp>
      <p:pic>
        <p:nvPicPr>
          <p:cNvPr id="14" name="Picture 13" descr="A picture containing cabinet, phone, room, street&#10;&#10;Description automatically generated">
            <a:extLst>
              <a:ext uri="{FF2B5EF4-FFF2-40B4-BE49-F238E27FC236}">
                <a16:creationId xmlns:a16="http://schemas.microsoft.com/office/drawing/2014/main" id="{AE0A4A7C-6AA6-44DB-996E-A5C5EEAA2625}"/>
              </a:ext>
            </a:extLst>
          </p:cNvPr>
          <p:cNvPicPr>
            <a:picLocks noChangeAspect="1"/>
          </p:cNvPicPr>
          <p:nvPr/>
        </p:nvPicPr>
        <p:blipFill rotWithShape="1">
          <a:blip r:embed="rId4">
            <a:extLst>
              <a:ext uri="{28A0092B-C50C-407E-A947-70E740481C1C}">
                <a14:useLocalDpi xmlns:a14="http://schemas.microsoft.com/office/drawing/2010/main" val="0"/>
              </a:ext>
            </a:extLst>
          </a:blip>
          <a:srcRect r="8234"/>
          <a:stretch/>
        </p:blipFill>
        <p:spPr>
          <a:xfrm>
            <a:off x="8248946" y="4298198"/>
            <a:ext cx="3175221" cy="2139419"/>
          </a:xfrm>
          <a:prstGeom prst="rect">
            <a:avLst/>
          </a:prstGeom>
        </p:spPr>
      </p:pic>
    </p:spTree>
    <p:extLst>
      <p:ext uri="{BB962C8B-B14F-4D97-AF65-F5344CB8AC3E}">
        <p14:creationId xmlns:p14="http://schemas.microsoft.com/office/powerpoint/2010/main" val="2545516275"/>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6"/>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[8 de 12]</a:t>
            </a:r>
          </a:p>
        </p:txBody>
      </p:sp>
      <p:sp>
        <p:nvSpPr>
          <p:cNvPr id="8" name="CaixaDeTexto 3">
            <a:extLst>
              <a:ext uri="{FF2B5EF4-FFF2-40B4-BE49-F238E27FC236}">
                <a16:creationId xmlns:a16="http://schemas.microsoft.com/office/drawing/2014/main" id="{142AA606-683C-48B1-951C-ABC655DC3700}"/>
              </a:ext>
            </a:extLst>
          </p:cNvPr>
          <p:cNvSpPr txBox="1"/>
          <p:nvPr/>
        </p:nvSpPr>
        <p:spPr>
          <a:xfrm>
            <a:off x="176644" y="4465541"/>
            <a:ext cx="8325194" cy="1785104"/>
          </a:xfrm>
          <a:prstGeom prst="rect">
            <a:avLst/>
          </a:prstGeom>
          <a:noFill/>
          <a:ln>
            <a:noFill/>
          </a:ln>
        </p:spPr>
        <p:txBody>
          <a:bodyPr wrap="square" rtlCol="0" anchor="t">
            <a:spAutoFit/>
          </a:bodyPr>
          <a:lstStyle/>
          <a:p>
            <a:r>
              <a:rPr lang="pt-BR" sz="2200" b="1" dirty="0">
                <a:ea typeface="+mn-lt"/>
                <a:cs typeface="+mn-lt"/>
              </a:rPr>
              <a:t>Dropout: </a:t>
            </a:r>
            <a:r>
              <a:rPr lang="pt-BR" sz="2200" dirty="0">
                <a:ea typeface="+mn-lt"/>
                <a:cs typeface="+mn-lt"/>
              </a:rPr>
              <a:t>é uma técnica usada para combater o </a:t>
            </a:r>
            <a:r>
              <a:rPr lang="pt-BR" sz="2200" i="1" dirty="0">
                <a:ea typeface="+mn-lt"/>
                <a:cs typeface="+mn-lt"/>
              </a:rPr>
              <a:t>overfitting</a:t>
            </a:r>
            <a:r>
              <a:rPr lang="pt-BR" sz="2200" dirty="0">
                <a:ea typeface="+mn-lt"/>
                <a:cs typeface="+mn-lt"/>
              </a:rPr>
              <a:t> (o estado de </a:t>
            </a:r>
            <a:r>
              <a:rPr lang="pt-BR" sz="2200" i="1" dirty="0">
                <a:ea typeface="+mn-lt"/>
                <a:cs typeface="+mn-lt"/>
              </a:rPr>
              <a:t>overfit </a:t>
            </a:r>
            <a:r>
              <a:rPr lang="pt-BR" sz="2200" dirty="0">
                <a:ea typeface="+mn-lt"/>
                <a:cs typeface="+mn-lt"/>
              </a:rPr>
              <a:t>de um modelo faz com que ele não seja generalizável para fora do universo de possibilidades onde foi treinado). O método consiste no descarte aleatório de neurônios de uma camada densa. A técnica é, portanto,  usada para regularização.</a:t>
            </a:r>
            <a:endParaRPr lang="pt-BR" sz="2200" dirty="0">
              <a:cs typeface="Calibri"/>
            </a:endParaRPr>
          </a:p>
        </p:txBody>
      </p:sp>
      <p:sp>
        <p:nvSpPr>
          <p:cNvPr id="7" name="CaixaDeTexto 3">
            <a:extLst>
              <a:ext uri="{FF2B5EF4-FFF2-40B4-BE49-F238E27FC236}">
                <a16:creationId xmlns:a16="http://schemas.microsoft.com/office/drawing/2014/main" id="{707655C5-3026-44FA-932A-3DD76E37735C}"/>
              </a:ext>
            </a:extLst>
          </p:cNvPr>
          <p:cNvSpPr txBox="1"/>
          <p:nvPr/>
        </p:nvSpPr>
        <p:spPr>
          <a:xfrm>
            <a:off x="176643" y="1981035"/>
            <a:ext cx="11923884" cy="2123658"/>
          </a:xfrm>
          <a:prstGeom prst="rect">
            <a:avLst/>
          </a:prstGeom>
          <a:noFill/>
          <a:ln>
            <a:noFill/>
          </a:ln>
        </p:spPr>
        <p:txBody>
          <a:bodyPr wrap="square" rtlCol="0" anchor="t">
            <a:spAutoFit/>
          </a:bodyPr>
          <a:lstStyle/>
          <a:p>
            <a:r>
              <a:rPr lang="pt-BR" sz="2200" b="1" dirty="0">
                <a:ea typeface="+mn-lt"/>
                <a:cs typeface="+mn-lt"/>
              </a:rPr>
              <a:t>BatchNormalization:</a:t>
            </a:r>
            <a:r>
              <a:rPr lang="pt-BR" sz="2200" dirty="0">
                <a:ea typeface="+mn-lt"/>
                <a:cs typeface="+mn-lt"/>
              </a:rPr>
              <a:t> o processo, em si, consiste na normalização da camada ajustando os valores e dimensionando as ativações. Por exemplo, quando temos recursos de 0 a 1 e alguns de 1 a 1000, devemos normalizá-los para uma mesma escala. A normalização de lotes (</a:t>
            </a:r>
            <a:r>
              <a:rPr lang="pt-BR" sz="2200" i="1" dirty="0">
                <a:ea typeface="+mn-lt"/>
                <a:cs typeface="+mn-lt"/>
              </a:rPr>
              <a:t>batch normalization</a:t>
            </a:r>
            <a:r>
              <a:rPr lang="pt-BR" sz="2200" dirty="0">
                <a:ea typeface="+mn-lt"/>
                <a:cs typeface="+mn-lt"/>
              </a:rPr>
              <a:t>) é uma técnica para o treinamento de redes neurais muito profundas que padroniza as entradas em uma camada para cada mini-lote (</a:t>
            </a:r>
            <a:r>
              <a:rPr lang="pt-BR" sz="2200" i="1" dirty="0">
                <a:ea typeface="+mn-lt"/>
                <a:cs typeface="+mn-lt"/>
              </a:rPr>
              <a:t>batch</a:t>
            </a:r>
            <a:r>
              <a:rPr lang="pt-BR" sz="2200" dirty="0">
                <a:ea typeface="+mn-lt"/>
                <a:cs typeface="+mn-lt"/>
              </a:rPr>
              <a:t>). O efeito da técnica é a estabilização do processo de aprendizado e redução do número de épocas necessárias para treinar redes profundas.</a:t>
            </a:r>
            <a:endParaRPr lang="pt-BR" dirty="0">
              <a:cs typeface="Calibri"/>
            </a:endParaRPr>
          </a:p>
        </p:txBody>
      </p:sp>
      <p:pic>
        <p:nvPicPr>
          <p:cNvPr id="4" name="Picture 5" descr="A close up of a logo&#10;&#10;Description automatically generated">
            <a:extLst>
              <a:ext uri="{FF2B5EF4-FFF2-40B4-BE49-F238E27FC236}">
                <a16:creationId xmlns:a16="http://schemas.microsoft.com/office/drawing/2014/main" id="{3A3A837D-AA78-40EF-8FE1-DED1E9AFD538}"/>
              </a:ext>
            </a:extLst>
          </p:cNvPr>
          <p:cNvPicPr>
            <a:picLocks noChangeAspect="1"/>
          </p:cNvPicPr>
          <p:nvPr/>
        </p:nvPicPr>
        <p:blipFill>
          <a:blip r:embed="rId3"/>
          <a:stretch>
            <a:fillRect/>
          </a:stretch>
        </p:blipFill>
        <p:spPr>
          <a:xfrm>
            <a:off x="8604836" y="4200594"/>
            <a:ext cx="3101788" cy="2311636"/>
          </a:xfrm>
          <a:prstGeom prst="rect">
            <a:avLst/>
          </a:prstGeom>
        </p:spPr>
      </p:pic>
    </p:spTree>
    <p:extLst>
      <p:ext uri="{BB962C8B-B14F-4D97-AF65-F5344CB8AC3E}">
        <p14:creationId xmlns:p14="http://schemas.microsoft.com/office/powerpoint/2010/main" val="2767481057"/>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229839" y="1355075"/>
            <a:ext cx="785517"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[9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MaxPooling2D:</a:t>
            </a:r>
            <a:r>
              <a:rPr lang="pt-BR" sz="2200" dirty="0">
                <a:ea typeface="+mn-lt"/>
                <a:cs typeface="+mn-lt"/>
              </a:rPr>
              <a:t> a técnica consiste em um processo de discretização baseado em amostra. O objetivo é fazer uma amostragem reduzida de uma representação de entrada (imagem, matriz de saída de uma camada oculta, etc.), reduzindo sua dimensionalidade e permitindo suposições sobre os recursos contidos nas sub-regiões classificadas.</a:t>
            </a:r>
            <a:endParaRPr lang="en-US" dirty="0">
              <a:ea typeface="+mn-lt"/>
              <a:cs typeface="+mn-lt"/>
            </a:endParaRPr>
          </a:p>
        </p:txBody>
      </p:sp>
      <p:sp>
        <p:nvSpPr>
          <p:cNvPr id="12" name="CaixaDeTexto 3">
            <a:extLst>
              <a:ext uri="{FF2B5EF4-FFF2-40B4-BE49-F238E27FC236}">
                <a16:creationId xmlns:a16="http://schemas.microsoft.com/office/drawing/2014/main" id="{AD4F0409-088F-4646-8CFF-15A67ED24D67}"/>
              </a:ext>
            </a:extLst>
          </p:cNvPr>
          <p:cNvSpPr txBox="1"/>
          <p:nvPr/>
        </p:nvSpPr>
        <p:spPr>
          <a:xfrm>
            <a:off x="5280120" y="3658716"/>
            <a:ext cx="6692340" cy="2462213"/>
          </a:xfrm>
          <a:prstGeom prst="rect">
            <a:avLst/>
          </a:prstGeom>
          <a:noFill/>
          <a:ln>
            <a:noFill/>
          </a:ln>
        </p:spPr>
        <p:txBody>
          <a:bodyPr wrap="square" rtlCol="0" anchor="t">
            <a:spAutoFit/>
          </a:bodyPr>
          <a:lstStyle/>
          <a:p>
            <a:r>
              <a:rPr lang="pt-BR" sz="2200" dirty="0">
                <a:ea typeface="+mn-lt"/>
                <a:cs typeface="+mn-lt"/>
              </a:rPr>
              <a:t>Isso é feito em parte para ajudar no </a:t>
            </a:r>
            <a:r>
              <a:rPr lang="pt-BR" sz="2200" i="1" dirty="0">
                <a:ea typeface="+mn-lt"/>
                <a:cs typeface="+mn-lt"/>
              </a:rPr>
              <a:t>overfitting</a:t>
            </a:r>
            <a:r>
              <a:rPr lang="pt-BR" sz="2200" dirty="0">
                <a:ea typeface="+mn-lt"/>
                <a:cs typeface="+mn-lt"/>
              </a:rPr>
              <a:t>, fornecendo uma forma simplificada da representação. Além disso, reduz o custo computacional, reduzindo o número de parâmetros a serem aprendidos.</a:t>
            </a:r>
          </a:p>
          <a:p>
            <a:r>
              <a:rPr lang="pt-BR" sz="2200" dirty="0">
                <a:ea typeface="+mn-lt"/>
                <a:cs typeface="+mn-lt"/>
              </a:rPr>
              <a:t>O maxpooling é feito aplicando um filtro (máximo) a sub-regiões (normalmente) não sobrepostas da representação inicial.</a:t>
            </a:r>
            <a:endParaRPr lang="en-US" dirty="0">
              <a:cs typeface="Calibri"/>
            </a:endParaRPr>
          </a:p>
        </p:txBody>
      </p:sp>
      <p:pic>
        <p:nvPicPr>
          <p:cNvPr id="6" name="Picture 7" descr="A picture containing table, game&#10;&#10;Description automatically generated">
            <a:extLst>
              <a:ext uri="{FF2B5EF4-FFF2-40B4-BE49-F238E27FC236}">
                <a16:creationId xmlns:a16="http://schemas.microsoft.com/office/drawing/2014/main" id="{B6F488F3-9D2D-46D1-80C8-5D9E8663DD2A}"/>
              </a:ext>
            </a:extLst>
          </p:cNvPr>
          <p:cNvPicPr>
            <a:picLocks noChangeAspect="1"/>
          </p:cNvPicPr>
          <p:nvPr/>
        </p:nvPicPr>
        <p:blipFill rotWithShape="1">
          <a:blip r:embed="rId3"/>
          <a:srcRect r="60388" b="-427"/>
          <a:stretch/>
        </p:blipFill>
        <p:spPr>
          <a:xfrm>
            <a:off x="728702" y="3480001"/>
            <a:ext cx="2220446" cy="1505247"/>
          </a:xfrm>
          <a:prstGeom prst="rect">
            <a:avLst/>
          </a:prstGeom>
        </p:spPr>
      </p:pic>
      <p:pic>
        <p:nvPicPr>
          <p:cNvPr id="13" name="Picture 7" descr="A picture containing table, game&#10;&#10;Description automatically generated">
            <a:extLst>
              <a:ext uri="{FF2B5EF4-FFF2-40B4-BE49-F238E27FC236}">
                <a16:creationId xmlns:a16="http://schemas.microsoft.com/office/drawing/2014/main" id="{2F08C267-3601-4049-836A-0F1F1A0681EB}"/>
              </a:ext>
            </a:extLst>
          </p:cNvPr>
          <p:cNvPicPr>
            <a:picLocks noChangeAspect="1"/>
          </p:cNvPicPr>
          <p:nvPr/>
        </p:nvPicPr>
        <p:blipFill rotWithShape="1">
          <a:blip r:embed="rId3"/>
          <a:srcRect l="59817" r="114" b="-427"/>
          <a:stretch/>
        </p:blipFill>
        <p:spPr>
          <a:xfrm>
            <a:off x="2150247" y="4818302"/>
            <a:ext cx="2246048" cy="1505247"/>
          </a:xfrm>
          <a:prstGeom prst="rect">
            <a:avLst/>
          </a:prstGeom>
        </p:spPr>
      </p:pic>
    </p:spTree>
    <p:extLst>
      <p:ext uri="{BB962C8B-B14F-4D97-AF65-F5344CB8AC3E}">
        <p14:creationId xmlns:p14="http://schemas.microsoft.com/office/powerpoint/2010/main" val="4102359076"/>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5" name="Retângulo 4">
            <a:extLst>
              <a:ext uri="{FF2B5EF4-FFF2-40B4-BE49-F238E27FC236}">
                <a16:creationId xmlns:a16="http://schemas.microsoft.com/office/drawing/2014/main" id="{AF17C84E-A4DA-4C4C-A119-6E6BBFFB90F5}"/>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[10 de 12]</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4678204"/>
          </a:xfrm>
          <a:prstGeom prst="rect">
            <a:avLst/>
          </a:prstGeom>
          <a:noFill/>
          <a:ln>
            <a:noFill/>
          </a:ln>
        </p:spPr>
        <p:txBody>
          <a:bodyPr wrap="square" rtlCol="0" anchor="t">
            <a:spAutoFit/>
          </a:bodyPr>
          <a:lstStyle/>
          <a:p>
            <a:r>
              <a:rPr lang="pt-BR" sz="2200" b="1" dirty="0">
                <a:ea typeface="+mn-lt"/>
                <a:cs typeface="+mn-lt"/>
              </a:rPr>
              <a:t>Accuracy:</a:t>
            </a:r>
            <a:r>
              <a:rPr lang="pt-BR" sz="2200" dirty="0">
                <a:ea typeface="+mn-lt"/>
                <a:cs typeface="+mn-lt"/>
              </a:rPr>
              <a:t> a acurácia é uma métrica para avaliar modelos de classificação. Informalmente, precisão é a fração de previsões que nosso modelo acertou. Formalmente, a acurácia tem a seguinte definição:</a:t>
            </a:r>
            <a:endParaRPr lang="en-US" dirty="0"/>
          </a:p>
          <a:p>
            <a:endParaRPr lang="pt-BR" sz="2200" dirty="0">
              <a:cs typeface="Calibri"/>
            </a:endParaRPr>
          </a:p>
          <a:p>
            <a:endParaRPr lang="pt-BR" dirty="0">
              <a:ea typeface="+mn-lt"/>
              <a:cs typeface="+mn-lt"/>
            </a:endParaRPr>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Para a classificação binária, a acurácia também pode ser calculada em termos de positivos e negativos da seguinte maneira:</a:t>
            </a:r>
            <a:endParaRPr lang="pt-BR" dirty="0"/>
          </a:p>
          <a:p>
            <a:endParaRPr lang="pt-BR" dirty="0"/>
          </a:p>
          <a:p>
            <a:endParaRPr lang="pt-BR" dirty="0">
              <a:ea typeface="+mn-lt"/>
              <a:cs typeface="+mn-lt"/>
            </a:endParaRPr>
          </a:p>
          <a:p>
            <a:endParaRPr lang="pt-BR" dirty="0">
              <a:ea typeface="+mn-lt"/>
              <a:cs typeface="+mn-lt"/>
            </a:endParaRPr>
          </a:p>
          <a:p>
            <a:endParaRPr lang="pt-BR" dirty="0">
              <a:ea typeface="+mn-lt"/>
              <a:cs typeface="+mn-lt"/>
            </a:endParaRPr>
          </a:p>
          <a:p>
            <a:r>
              <a:rPr lang="pt-BR" sz="2200" dirty="0">
                <a:ea typeface="+mn-lt"/>
                <a:cs typeface="+mn-lt"/>
              </a:rPr>
              <a:t>Onde </a:t>
            </a:r>
            <a:r>
              <a:rPr lang="pt-BR" sz="2200" i="1" dirty="0">
                <a:ea typeface="+mn-lt"/>
                <a:cs typeface="+mn-lt"/>
              </a:rPr>
              <a:t>VP</a:t>
            </a:r>
            <a:r>
              <a:rPr lang="pt-BR" sz="2200" dirty="0">
                <a:ea typeface="+mn-lt"/>
                <a:cs typeface="+mn-lt"/>
              </a:rPr>
              <a:t> = verdadeiros positivos, </a:t>
            </a:r>
            <a:r>
              <a:rPr lang="pt-BR" sz="2200" i="1" dirty="0">
                <a:ea typeface="+mn-lt"/>
                <a:cs typeface="+mn-lt"/>
              </a:rPr>
              <a:t>VN</a:t>
            </a:r>
            <a:r>
              <a:rPr lang="pt-BR" sz="2200" dirty="0">
                <a:ea typeface="+mn-lt"/>
                <a:cs typeface="+mn-lt"/>
              </a:rPr>
              <a:t> = verdadeiros negativos, </a:t>
            </a:r>
            <a:r>
              <a:rPr lang="pt-BR" sz="2200" i="1" dirty="0">
                <a:ea typeface="+mn-lt"/>
                <a:cs typeface="+mn-lt"/>
              </a:rPr>
              <a:t>FP</a:t>
            </a:r>
            <a:r>
              <a:rPr lang="pt-BR" sz="2200" dirty="0">
                <a:ea typeface="+mn-lt"/>
                <a:cs typeface="+mn-lt"/>
              </a:rPr>
              <a:t> = falsos positivos e </a:t>
            </a:r>
            <a:r>
              <a:rPr lang="pt-BR" sz="2200" i="1" dirty="0">
                <a:ea typeface="+mn-lt"/>
                <a:cs typeface="+mn-lt"/>
              </a:rPr>
              <a:t>FN</a:t>
            </a:r>
            <a:r>
              <a:rPr lang="pt-BR" sz="2200" dirty="0">
                <a:ea typeface="+mn-lt"/>
                <a:cs typeface="+mn-lt"/>
              </a:rPr>
              <a:t> = falsos negativos.</a:t>
            </a:r>
            <a:endParaRPr lang="pt-BR" dirty="0"/>
          </a:p>
        </p:txBody>
      </p:sp>
      <p:pic>
        <p:nvPicPr>
          <p:cNvPr id="4" name="Picture 6" descr="A close up of a sign&#10;&#10;Description automatically generated">
            <a:extLst>
              <a:ext uri="{FF2B5EF4-FFF2-40B4-BE49-F238E27FC236}">
                <a16:creationId xmlns:a16="http://schemas.microsoft.com/office/drawing/2014/main" id="{B7DCF834-5756-49C7-BE55-9ECAB32E5CE5}"/>
              </a:ext>
            </a:extLst>
          </p:cNvPr>
          <p:cNvPicPr>
            <a:picLocks noChangeAspect="1"/>
          </p:cNvPicPr>
          <p:nvPr/>
        </p:nvPicPr>
        <p:blipFill>
          <a:blip r:embed="rId3"/>
          <a:stretch>
            <a:fillRect/>
          </a:stretch>
        </p:blipFill>
        <p:spPr>
          <a:xfrm>
            <a:off x="3617899" y="2977598"/>
            <a:ext cx="4702628" cy="755526"/>
          </a:xfrm>
          <a:prstGeom prst="rect">
            <a:avLst/>
          </a:prstGeom>
        </p:spPr>
      </p:pic>
      <p:pic>
        <p:nvPicPr>
          <p:cNvPr id="7" name="Picture 7" descr="A close up of a logo&#10;&#10;Description automatically generated">
            <a:extLst>
              <a:ext uri="{FF2B5EF4-FFF2-40B4-BE49-F238E27FC236}">
                <a16:creationId xmlns:a16="http://schemas.microsoft.com/office/drawing/2014/main" id="{4E302CDB-0C65-4CE1-B528-8189FFF84950}"/>
              </a:ext>
            </a:extLst>
          </p:cNvPr>
          <p:cNvPicPr>
            <a:picLocks noChangeAspect="1"/>
          </p:cNvPicPr>
          <p:nvPr/>
        </p:nvPicPr>
        <p:blipFill>
          <a:blip r:embed="rId4"/>
          <a:stretch>
            <a:fillRect/>
          </a:stretch>
        </p:blipFill>
        <p:spPr>
          <a:xfrm>
            <a:off x="3816404" y="4743640"/>
            <a:ext cx="4305620" cy="854147"/>
          </a:xfrm>
          <a:prstGeom prst="rect">
            <a:avLst/>
          </a:prstGeom>
        </p:spPr>
      </p:pic>
    </p:spTree>
    <p:extLst>
      <p:ext uri="{BB962C8B-B14F-4D97-AF65-F5344CB8AC3E}">
        <p14:creationId xmlns:p14="http://schemas.microsoft.com/office/powerpoint/2010/main" val="388895586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446550"/>
          </a:xfrm>
          <a:prstGeom prst="rect">
            <a:avLst/>
          </a:prstGeom>
          <a:noFill/>
          <a:ln>
            <a:noFill/>
          </a:ln>
        </p:spPr>
        <p:txBody>
          <a:bodyPr wrap="square" rtlCol="0" anchor="t">
            <a:spAutoFit/>
          </a:bodyPr>
          <a:lstStyle/>
          <a:p>
            <a:r>
              <a:rPr lang="pt-BR" sz="2200" b="1" dirty="0">
                <a:ea typeface="+mn-lt"/>
                <a:cs typeface="+mn-lt"/>
              </a:rPr>
              <a:t>BinaryCrossEntropy:</a:t>
            </a:r>
            <a:r>
              <a:rPr lang="pt-BR" sz="2200" dirty="0">
                <a:ea typeface="+mn-lt"/>
                <a:cs typeface="+mn-lt"/>
              </a:rPr>
              <a:t> é uma função de perda usada para medir os resultados de um modelo binário (nosso caso, com ou sem máscara). É também chamada de </a:t>
            </a:r>
            <a:r>
              <a:rPr lang="pt-BR" sz="2200" b="1" dirty="0">
                <a:ea typeface="+mn-lt"/>
                <a:cs typeface="+mn-lt"/>
              </a:rPr>
              <a:t>Sigmoid Cross-Entropy loss</a:t>
            </a:r>
            <a:r>
              <a:rPr lang="pt-BR" sz="2200" dirty="0">
                <a:ea typeface="+mn-lt"/>
                <a:cs typeface="+mn-lt"/>
              </a:rPr>
              <a:t> (função de perda de entropia cruzada sigmoide) ou</a:t>
            </a:r>
            <a:r>
              <a:rPr lang="pt-BR" sz="2200" b="1" dirty="0">
                <a:ea typeface="+mn-lt"/>
                <a:cs typeface="+mn-lt"/>
              </a:rPr>
              <a:t> Binary Cross-Entropy loss </a:t>
            </a:r>
            <a:r>
              <a:rPr lang="pt-BR" sz="2200" dirty="0">
                <a:ea typeface="+mn-lt"/>
                <a:cs typeface="+mn-lt"/>
              </a:rPr>
              <a:t>(função de perda de entropia binária cruzada).</a:t>
            </a:r>
            <a:endParaRPr lang="pt-BR" sz="2200" dirty="0">
              <a:cs typeface="Calibri"/>
            </a:endParaRPr>
          </a:p>
        </p:txBody>
      </p:sp>
      <p:sp>
        <p:nvSpPr>
          <p:cNvPr id="8" name="CaixaDeTexto 3">
            <a:extLst>
              <a:ext uri="{FF2B5EF4-FFF2-40B4-BE49-F238E27FC236}">
                <a16:creationId xmlns:a16="http://schemas.microsoft.com/office/drawing/2014/main" id="{F24229E8-6ED0-491A-BC91-337B28BE0E11}"/>
              </a:ext>
            </a:extLst>
          </p:cNvPr>
          <p:cNvSpPr txBox="1"/>
          <p:nvPr/>
        </p:nvSpPr>
        <p:spPr>
          <a:xfrm>
            <a:off x="183045" y="3428196"/>
            <a:ext cx="6397785" cy="3139321"/>
          </a:xfrm>
          <a:prstGeom prst="rect">
            <a:avLst/>
          </a:prstGeom>
          <a:noFill/>
          <a:ln>
            <a:noFill/>
          </a:ln>
        </p:spPr>
        <p:txBody>
          <a:bodyPr wrap="square" rtlCol="0" anchor="t">
            <a:spAutoFit/>
          </a:bodyPr>
          <a:lstStyle/>
          <a:p>
            <a:r>
              <a:rPr lang="pt-BR" sz="2200" b="1" dirty="0">
                <a:ea typeface="+mn-lt"/>
                <a:cs typeface="+mn-lt"/>
              </a:rPr>
              <a:t>Sigmoid Activation:</a:t>
            </a:r>
            <a:r>
              <a:rPr lang="pt-BR" sz="2200" dirty="0">
                <a:ea typeface="+mn-lt"/>
                <a:cs typeface="+mn-lt"/>
              </a:rPr>
              <a:t> a função de ativação sigmoide, também chamada de função logística, é tradicionalmente uma função de ativação muito popular para redes neurais. O resultado dessa ativação é a transformação de uma entrada em um valor entre 0 e 1. Esta função é especialmente usada em casos de classificação binária e é, atualmente, a única função de ativação compatível com a função de perda de entropia cruzada binária.</a:t>
            </a:r>
            <a:endParaRPr lang="pt-BR" sz="2200" dirty="0">
              <a:cs typeface="Calibri"/>
            </a:endParaRPr>
          </a:p>
        </p:txBody>
      </p:sp>
      <p:pic>
        <p:nvPicPr>
          <p:cNvPr id="9" name="Picture 10" descr="A close up of a mans face&#10;&#10;Description automatically generated">
            <a:extLst>
              <a:ext uri="{FF2B5EF4-FFF2-40B4-BE49-F238E27FC236}">
                <a16:creationId xmlns:a16="http://schemas.microsoft.com/office/drawing/2014/main" id="{6E784C3A-8D07-4388-A16B-D5D077382E91}"/>
              </a:ext>
            </a:extLst>
          </p:cNvPr>
          <p:cNvPicPr>
            <a:picLocks noChangeAspect="1"/>
          </p:cNvPicPr>
          <p:nvPr/>
        </p:nvPicPr>
        <p:blipFill>
          <a:blip r:embed="rId3"/>
          <a:stretch>
            <a:fillRect/>
          </a:stretch>
        </p:blipFill>
        <p:spPr>
          <a:xfrm>
            <a:off x="7247324" y="3190251"/>
            <a:ext cx="3742124" cy="3378218"/>
          </a:xfrm>
          <a:prstGeom prst="rect">
            <a:avLst/>
          </a:prstGeom>
        </p:spPr>
      </p:pic>
      <p:sp>
        <p:nvSpPr>
          <p:cNvPr id="11" name="Retângulo 4">
            <a:extLst>
              <a:ext uri="{FF2B5EF4-FFF2-40B4-BE49-F238E27FC236}">
                <a16:creationId xmlns:a16="http://schemas.microsoft.com/office/drawing/2014/main" id="{C61F6317-B7B9-44FC-BE89-20E08165730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[11 de 12]</a:t>
            </a:r>
          </a:p>
        </p:txBody>
      </p:sp>
    </p:spTree>
    <p:extLst>
      <p:ext uri="{BB962C8B-B14F-4D97-AF65-F5344CB8AC3E}">
        <p14:creationId xmlns:p14="http://schemas.microsoft.com/office/powerpoint/2010/main" val="1867776294"/>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Qual foi o </a:t>
            </a:r>
            <a:r>
              <a:rPr lang="pt-BR" sz="2400" b="1" dirty="0">
                <a:solidFill>
                  <a:prstClr val="black"/>
                </a:solidFill>
              </a:rPr>
              <a:t>REFERENCIAL TEÓRICO</a:t>
            </a:r>
            <a:r>
              <a:rPr lang="pt-BR" sz="2400" dirty="0">
                <a:solidFill>
                  <a:prstClr val="black"/>
                </a:solidFill>
              </a:rPr>
              <a:t> concebido (</a:t>
            </a:r>
            <a:r>
              <a:rPr lang="pt-BR" sz="2400" b="1" dirty="0">
                <a:solidFill>
                  <a:prstClr val="black"/>
                </a:solidFill>
              </a:rPr>
              <a:t>ler para a turma</a:t>
            </a:r>
            <a:r>
              <a:rPr lang="pt-BR" sz="2400" dirty="0">
                <a:solidFill>
                  <a:prstClr val="black"/>
                </a:solidFill>
              </a:rPr>
              <a:t>)</a:t>
            </a:r>
            <a:r>
              <a:rPr lang="pt-BR" sz="2400" dirty="0"/>
              <a:t>?</a:t>
            </a:r>
          </a:p>
        </p:txBody>
      </p:sp>
      <p:sp>
        <p:nvSpPr>
          <p:cNvPr id="10" name="CaixaDeTexto 3">
            <a:extLst>
              <a:ext uri="{FF2B5EF4-FFF2-40B4-BE49-F238E27FC236}">
                <a16:creationId xmlns:a16="http://schemas.microsoft.com/office/drawing/2014/main" id="{D9BB2897-453C-43CD-AFA9-027CD3BE7DC0}"/>
              </a:ext>
            </a:extLst>
          </p:cNvPr>
          <p:cNvSpPr txBox="1"/>
          <p:nvPr/>
        </p:nvSpPr>
        <p:spPr>
          <a:xfrm>
            <a:off x="176643" y="1974633"/>
            <a:ext cx="11917482" cy="1785104"/>
          </a:xfrm>
          <a:prstGeom prst="rect">
            <a:avLst/>
          </a:prstGeom>
          <a:noFill/>
          <a:ln>
            <a:noFill/>
          </a:ln>
        </p:spPr>
        <p:txBody>
          <a:bodyPr wrap="square" rtlCol="0" anchor="t">
            <a:spAutoFit/>
          </a:bodyPr>
          <a:lstStyle/>
          <a:p>
            <a:r>
              <a:rPr lang="pt-BR" sz="2200" b="1" dirty="0">
                <a:ea typeface="+mn-lt"/>
                <a:cs typeface="+mn-lt"/>
              </a:rPr>
              <a:t>SGD Optimization:</a:t>
            </a:r>
            <a:r>
              <a:rPr lang="pt-BR" sz="2200" dirty="0">
                <a:ea typeface="+mn-lt"/>
                <a:cs typeface="+mn-lt"/>
              </a:rPr>
              <a:t> a sigla é uma referência à </a:t>
            </a:r>
            <a:r>
              <a:rPr lang="pt-BR" sz="2200" b="1" i="1" dirty="0">
                <a:ea typeface="+mn-lt"/>
                <a:cs typeface="+mn-lt"/>
              </a:rPr>
              <a:t>Stochastic Gradient Descent</a:t>
            </a:r>
            <a:r>
              <a:rPr lang="pt-BR" sz="2200" b="1" dirty="0">
                <a:ea typeface="+mn-lt"/>
                <a:cs typeface="+mn-lt"/>
              </a:rPr>
              <a:t> </a:t>
            </a:r>
            <a:r>
              <a:rPr lang="pt-BR" sz="2200" dirty="0">
                <a:ea typeface="+mn-lt"/>
                <a:cs typeface="+mn-lt"/>
              </a:rPr>
              <a:t>(gradiente descendente estocástico) e esta é a metodologia usada para a otimização dos parâmetros do modelo. A palavra "estocástico" significa um sistema ou processo que está vinculado a uma probabilidade aleatória. Portanto, no gradiente descendente estocástico, algumas amostras são selecionadas aleatoriamente em vez de todo o conjunto de dados para cada iteração. </a:t>
            </a:r>
            <a:endParaRPr lang="pt-BR" sz="2200" dirty="0">
              <a:cs typeface="Calibri"/>
            </a:endParaRPr>
          </a:p>
        </p:txBody>
      </p:sp>
      <p:pic>
        <p:nvPicPr>
          <p:cNvPr id="4" name="Picture 3" descr="A close up of a map&#10;&#10;Description automatically generated">
            <a:extLst>
              <a:ext uri="{FF2B5EF4-FFF2-40B4-BE49-F238E27FC236}">
                <a16:creationId xmlns:a16="http://schemas.microsoft.com/office/drawing/2014/main" id="{9682CCCF-00D9-4E53-9B92-66EC7E9A869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409061" y="3487004"/>
            <a:ext cx="4059930" cy="3014057"/>
          </a:xfrm>
          <a:prstGeom prst="rect">
            <a:avLst/>
          </a:prstGeom>
        </p:spPr>
      </p:pic>
      <p:sp>
        <p:nvSpPr>
          <p:cNvPr id="7" name="CaixaDeTexto 3">
            <a:extLst>
              <a:ext uri="{FF2B5EF4-FFF2-40B4-BE49-F238E27FC236}">
                <a16:creationId xmlns:a16="http://schemas.microsoft.com/office/drawing/2014/main" id="{3B6C5935-493F-4541-A774-E5F7A7ABFE63}"/>
              </a:ext>
            </a:extLst>
          </p:cNvPr>
          <p:cNvSpPr txBox="1"/>
          <p:nvPr/>
        </p:nvSpPr>
        <p:spPr>
          <a:xfrm>
            <a:off x="183045" y="3761170"/>
            <a:ext cx="7063735" cy="2800767"/>
          </a:xfrm>
          <a:prstGeom prst="rect">
            <a:avLst/>
          </a:prstGeom>
          <a:noFill/>
          <a:ln>
            <a:noFill/>
          </a:ln>
        </p:spPr>
        <p:txBody>
          <a:bodyPr wrap="square" rtlCol="0" anchor="t">
            <a:spAutoFit/>
          </a:bodyPr>
          <a:lstStyle/>
          <a:p>
            <a:r>
              <a:rPr lang="pt-BR" sz="2200" dirty="0">
                <a:ea typeface="+mn-lt"/>
                <a:cs typeface="+mn-lt"/>
              </a:rPr>
              <a:t>Existe, também, um parâmetro (lote), que indica o número total de amostras de um conjunto de dados usado para calcular o gradiente para cada iteração. Na otimização típica de gradiente descendente, o lote considerado é o conjunto de dados inteiro. Embora o uso de todo o conjunto de dados seja realmente útil para obter os mínimos de uma função de maneira menos ruidosa e menos aleatória, o problema surge quando os conjuntos de dados ficam grandes demais.</a:t>
            </a:r>
            <a:endParaRPr lang="pt-BR" sz="2200" dirty="0">
              <a:cs typeface="Calibri"/>
            </a:endParaRPr>
          </a:p>
        </p:txBody>
      </p:sp>
      <p:sp>
        <p:nvSpPr>
          <p:cNvPr id="8" name="Retângulo 4">
            <a:extLst>
              <a:ext uri="{FF2B5EF4-FFF2-40B4-BE49-F238E27FC236}">
                <a16:creationId xmlns:a16="http://schemas.microsoft.com/office/drawing/2014/main" id="{85B7668E-BC88-4D58-8474-D503F7754589}"/>
              </a:ext>
            </a:extLst>
          </p:cNvPr>
          <p:cNvSpPr/>
          <p:nvPr/>
        </p:nvSpPr>
        <p:spPr>
          <a:xfrm>
            <a:off x="11089640" y="1353791"/>
            <a:ext cx="963816" cy="462113"/>
          </a:xfrm>
          <a:prstGeom prst="rect">
            <a:avLst/>
          </a:prstGeom>
          <a:solidFill>
            <a:srgbClr val="CDCDCD"/>
          </a:solidFill>
        </p:spPr>
        <p:txBody>
          <a:bodyPr wrap="none" lIns="0" tIns="0" rIns="0" bIns="91440" anchor="ctr" anchorCtr="1">
            <a:noAutofit/>
          </a:bodyPr>
          <a:lstStyle/>
          <a:p>
            <a:pPr marL="15875" indent="-15875" algn="ctr">
              <a:lnSpc>
                <a:spcPts val="3000"/>
              </a:lnSpc>
            </a:pPr>
            <a:r>
              <a:rPr lang="pt-BR" dirty="0"/>
              <a:t>[12 de 12]</a:t>
            </a:r>
          </a:p>
        </p:txBody>
      </p:sp>
    </p:spTree>
    <p:extLst>
      <p:ext uri="{BB962C8B-B14F-4D97-AF65-F5344CB8AC3E}">
        <p14:creationId xmlns:p14="http://schemas.microsoft.com/office/powerpoint/2010/main" val="1208213463"/>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3) Referencial Teórico e Metodologia do Projeto Analítico</a:t>
            </a:r>
          </a:p>
        </p:txBody>
      </p:sp>
      <p:sp>
        <p:nvSpPr>
          <p:cNvPr id="3" name="Retângulo 2">
            <a:extLst>
              <a:ext uri="{FF2B5EF4-FFF2-40B4-BE49-F238E27FC236}">
                <a16:creationId xmlns:a16="http://schemas.microsoft.com/office/drawing/2014/main" id="{0464F21F-CB9C-45F7-B671-AA1301672C7C}"/>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Qual é a </a:t>
            </a:r>
            <a:r>
              <a:rPr lang="pt-BR" sz="2400" b="1" dirty="0">
                <a:solidFill>
                  <a:prstClr val="black"/>
                </a:solidFill>
              </a:rPr>
              <a:t>METODOLOGIA</a:t>
            </a:r>
            <a:r>
              <a:rPr lang="pt-BR" sz="2400" dirty="0">
                <a:solidFill>
                  <a:prstClr val="black"/>
                </a:solidFill>
              </a:rPr>
              <a:t> (procedimento passo a passo) da pesquisa?</a:t>
            </a:r>
            <a:endParaRPr lang="pt-BR" sz="2400" dirty="0"/>
          </a:p>
        </p:txBody>
      </p:sp>
      <p:sp>
        <p:nvSpPr>
          <p:cNvPr id="111" name="Rectangle 110">
            <a:extLst>
              <a:ext uri="{FF2B5EF4-FFF2-40B4-BE49-F238E27FC236}">
                <a16:creationId xmlns:a16="http://schemas.microsoft.com/office/drawing/2014/main" id="{BC618FEC-697E-4F76-9DA1-BA1860972DCF}"/>
              </a:ext>
            </a:extLst>
          </p:cNvPr>
          <p:cNvSpPr/>
          <p:nvPr/>
        </p:nvSpPr>
        <p:spPr>
          <a:xfrm>
            <a:off x="1142481" y="4103421"/>
            <a:ext cx="9699019" cy="467521"/>
          </a:xfrm>
          <a:prstGeom prst="rect">
            <a:avLst/>
          </a:prstGeom>
          <a:solidFill>
            <a:schemeClr val="bg2">
              <a:lumMod val="7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2" name="Rectangle 111">
            <a:extLst>
              <a:ext uri="{FF2B5EF4-FFF2-40B4-BE49-F238E27FC236}">
                <a16:creationId xmlns:a16="http://schemas.microsoft.com/office/drawing/2014/main" id="{53868D62-3AF0-4CD3-8125-0245B9A7A2A0}"/>
              </a:ext>
            </a:extLst>
          </p:cNvPr>
          <p:cNvSpPr/>
          <p:nvPr/>
        </p:nvSpPr>
        <p:spPr>
          <a:xfrm>
            <a:off x="3082285" y="4103421"/>
            <a:ext cx="1939804" cy="46752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3" name="Rectangle 112">
            <a:extLst>
              <a:ext uri="{FF2B5EF4-FFF2-40B4-BE49-F238E27FC236}">
                <a16:creationId xmlns:a16="http://schemas.microsoft.com/office/drawing/2014/main" id="{20029CAC-8AD2-48F0-9CAE-724A922E91F0}"/>
              </a:ext>
            </a:extLst>
          </p:cNvPr>
          <p:cNvSpPr/>
          <p:nvPr/>
        </p:nvSpPr>
        <p:spPr>
          <a:xfrm>
            <a:off x="6961892" y="4103421"/>
            <a:ext cx="1939804" cy="467521"/>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4" name="Rectangle 113">
            <a:extLst>
              <a:ext uri="{FF2B5EF4-FFF2-40B4-BE49-F238E27FC236}">
                <a16:creationId xmlns:a16="http://schemas.microsoft.com/office/drawing/2014/main" id="{DE0AB0E1-CC1B-4EEB-9491-003BA97465E6}"/>
              </a:ext>
            </a:extLst>
          </p:cNvPr>
          <p:cNvSpPr/>
          <p:nvPr/>
        </p:nvSpPr>
        <p:spPr>
          <a:xfrm>
            <a:off x="5022089" y="4103421"/>
            <a:ext cx="1939804" cy="467521"/>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5" name="Rectangle 114">
            <a:extLst>
              <a:ext uri="{FF2B5EF4-FFF2-40B4-BE49-F238E27FC236}">
                <a16:creationId xmlns:a16="http://schemas.microsoft.com/office/drawing/2014/main" id="{8F102526-F4E2-44FE-8CCF-5AA4496AE512}"/>
              </a:ext>
            </a:extLst>
          </p:cNvPr>
          <p:cNvSpPr/>
          <p:nvPr/>
        </p:nvSpPr>
        <p:spPr>
          <a:xfrm>
            <a:off x="8901696" y="4103421"/>
            <a:ext cx="1939804" cy="467521"/>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6" name="Rectangle 115">
            <a:extLst>
              <a:ext uri="{FF2B5EF4-FFF2-40B4-BE49-F238E27FC236}">
                <a16:creationId xmlns:a16="http://schemas.microsoft.com/office/drawing/2014/main" id="{5856CFC2-2D45-4015-9D1E-94E7C054D68E}"/>
              </a:ext>
            </a:extLst>
          </p:cNvPr>
          <p:cNvSpPr/>
          <p:nvPr/>
        </p:nvSpPr>
        <p:spPr>
          <a:xfrm>
            <a:off x="1142481" y="4103421"/>
            <a:ext cx="1939804" cy="467521"/>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Rectangle 116">
            <a:extLst>
              <a:ext uri="{FF2B5EF4-FFF2-40B4-BE49-F238E27FC236}">
                <a16:creationId xmlns:a16="http://schemas.microsoft.com/office/drawing/2014/main" id="{41D12BD9-FE61-44FD-B2CF-83068856F47A}"/>
              </a:ext>
            </a:extLst>
          </p:cNvPr>
          <p:cNvSpPr/>
          <p:nvPr/>
        </p:nvSpPr>
        <p:spPr>
          <a:xfrm rot="5400000">
            <a:off x="1601799" y="5045787"/>
            <a:ext cx="1021167" cy="71477"/>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8" name="Rectangle 117">
            <a:extLst>
              <a:ext uri="{FF2B5EF4-FFF2-40B4-BE49-F238E27FC236}">
                <a16:creationId xmlns:a16="http://schemas.microsoft.com/office/drawing/2014/main" id="{4C091F01-5363-4DD8-880A-5BB907C38265}"/>
              </a:ext>
            </a:extLst>
          </p:cNvPr>
          <p:cNvSpPr/>
          <p:nvPr/>
        </p:nvSpPr>
        <p:spPr>
          <a:xfrm rot="5400000">
            <a:off x="3541602" y="3557099"/>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9" name="Rectangle 118">
            <a:extLst>
              <a:ext uri="{FF2B5EF4-FFF2-40B4-BE49-F238E27FC236}">
                <a16:creationId xmlns:a16="http://schemas.microsoft.com/office/drawing/2014/main" id="{DC5CBAB2-2FE6-496D-B106-1FA1A4C58DBB}"/>
              </a:ext>
            </a:extLst>
          </p:cNvPr>
          <p:cNvSpPr/>
          <p:nvPr/>
        </p:nvSpPr>
        <p:spPr>
          <a:xfrm rot="5400000">
            <a:off x="7421211" y="3557099"/>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0" name="Rectangle 119">
            <a:extLst>
              <a:ext uri="{FF2B5EF4-FFF2-40B4-BE49-F238E27FC236}">
                <a16:creationId xmlns:a16="http://schemas.microsoft.com/office/drawing/2014/main" id="{794DB536-D298-417A-81CC-8477DEC15088}"/>
              </a:ext>
            </a:extLst>
          </p:cNvPr>
          <p:cNvSpPr/>
          <p:nvPr/>
        </p:nvSpPr>
        <p:spPr>
          <a:xfrm rot="5400000">
            <a:off x="9396753" y="5045786"/>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1" name="Rectangle 120">
            <a:extLst>
              <a:ext uri="{FF2B5EF4-FFF2-40B4-BE49-F238E27FC236}">
                <a16:creationId xmlns:a16="http://schemas.microsoft.com/office/drawing/2014/main" id="{506009A9-274F-4DBE-8A3A-E9302F9B1BD4}"/>
              </a:ext>
            </a:extLst>
          </p:cNvPr>
          <p:cNvSpPr/>
          <p:nvPr/>
        </p:nvSpPr>
        <p:spPr>
          <a:xfrm rot="5400000">
            <a:off x="5481407" y="5045786"/>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2" name="Oval 121">
            <a:extLst>
              <a:ext uri="{FF2B5EF4-FFF2-40B4-BE49-F238E27FC236}">
                <a16:creationId xmlns:a16="http://schemas.microsoft.com/office/drawing/2014/main" id="{54193DAB-DAC4-4082-AB7F-54197029C4D5}"/>
              </a:ext>
            </a:extLst>
          </p:cNvPr>
          <p:cNvSpPr/>
          <p:nvPr/>
        </p:nvSpPr>
        <p:spPr>
          <a:xfrm>
            <a:off x="2039440" y="426912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3" name="Oval 122">
            <a:extLst>
              <a:ext uri="{FF2B5EF4-FFF2-40B4-BE49-F238E27FC236}">
                <a16:creationId xmlns:a16="http://schemas.microsoft.com/office/drawing/2014/main" id="{B5C85517-AC5A-43B2-B41E-5AEF8696ED5C}"/>
              </a:ext>
            </a:extLst>
          </p:cNvPr>
          <p:cNvSpPr/>
          <p:nvPr/>
        </p:nvSpPr>
        <p:spPr>
          <a:xfrm>
            <a:off x="3979244"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4" name="Oval 123">
            <a:extLst>
              <a:ext uri="{FF2B5EF4-FFF2-40B4-BE49-F238E27FC236}">
                <a16:creationId xmlns:a16="http://schemas.microsoft.com/office/drawing/2014/main" id="{90D182B4-F792-4139-8164-732F5290C133}"/>
              </a:ext>
            </a:extLst>
          </p:cNvPr>
          <p:cNvSpPr/>
          <p:nvPr/>
        </p:nvSpPr>
        <p:spPr>
          <a:xfrm>
            <a:off x="5921720"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5" name="Oval 124">
            <a:extLst>
              <a:ext uri="{FF2B5EF4-FFF2-40B4-BE49-F238E27FC236}">
                <a16:creationId xmlns:a16="http://schemas.microsoft.com/office/drawing/2014/main" id="{DA31B528-6121-44BA-B151-358557B12187}"/>
              </a:ext>
            </a:extLst>
          </p:cNvPr>
          <p:cNvSpPr/>
          <p:nvPr/>
        </p:nvSpPr>
        <p:spPr>
          <a:xfrm>
            <a:off x="7858852"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6" name="Oval 125">
            <a:extLst>
              <a:ext uri="{FF2B5EF4-FFF2-40B4-BE49-F238E27FC236}">
                <a16:creationId xmlns:a16="http://schemas.microsoft.com/office/drawing/2014/main" id="{A1BD6A5A-C139-43E5-A43B-25ADE24F5ABF}"/>
              </a:ext>
            </a:extLst>
          </p:cNvPr>
          <p:cNvSpPr/>
          <p:nvPr/>
        </p:nvSpPr>
        <p:spPr>
          <a:xfrm>
            <a:off x="9834396" y="4264240"/>
            <a:ext cx="145882" cy="145882"/>
          </a:xfrm>
          <a:prstGeom prst="ellipse">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7" name="Oval 126">
            <a:extLst>
              <a:ext uri="{FF2B5EF4-FFF2-40B4-BE49-F238E27FC236}">
                <a16:creationId xmlns:a16="http://schemas.microsoft.com/office/drawing/2014/main" id="{86938B03-199B-4FC2-BA2E-EAC0DE83CDD0}"/>
              </a:ext>
            </a:extLst>
          </p:cNvPr>
          <p:cNvSpPr/>
          <p:nvPr/>
        </p:nvSpPr>
        <p:spPr>
          <a:xfrm>
            <a:off x="9199902" y="5235315"/>
            <a:ext cx="1414867" cy="141486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8" name="Oval 127">
            <a:extLst>
              <a:ext uri="{FF2B5EF4-FFF2-40B4-BE49-F238E27FC236}">
                <a16:creationId xmlns:a16="http://schemas.microsoft.com/office/drawing/2014/main" id="{35F15FEE-E673-4162-A8BB-659F11C6C81B}"/>
              </a:ext>
            </a:extLst>
          </p:cNvPr>
          <p:cNvSpPr/>
          <p:nvPr/>
        </p:nvSpPr>
        <p:spPr>
          <a:xfrm>
            <a:off x="7218602" y="2073395"/>
            <a:ext cx="1414867" cy="141486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9" name="Oval 128">
            <a:extLst>
              <a:ext uri="{FF2B5EF4-FFF2-40B4-BE49-F238E27FC236}">
                <a16:creationId xmlns:a16="http://schemas.microsoft.com/office/drawing/2014/main" id="{ED48AC99-4BF0-4394-9D5B-6431A2692B31}"/>
              </a:ext>
            </a:extLst>
          </p:cNvPr>
          <p:cNvSpPr/>
          <p:nvPr/>
        </p:nvSpPr>
        <p:spPr>
          <a:xfrm>
            <a:off x="5284556" y="5235315"/>
            <a:ext cx="1414867" cy="141486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0" name="Oval 129">
            <a:extLst>
              <a:ext uri="{FF2B5EF4-FFF2-40B4-BE49-F238E27FC236}">
                <a16:creationId xmlns:a16="http://schemas.microsoft.com/office/drawing/2014/main" id="{16F90C20-9784-4847-A9AD-E7E0DFB56D1D}"/>
              </a:ext>
            </a:extLst>
          </p:cNvPr>
          <p:cNvSpPr/>
          <p:nvPr/>
        </p:nvSpPr>
        <p:spPr>
          <a:xfrm>
            <a:off x="1404948" y="5235315"/>
            <a:ext cx="1414867" cy="141486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1" name="Oval 130">
            <a:extLst>
              <a:ext uri="{FF2B5EF4-FFF2-40B4-BE49-F238E27FC236}">
                <a16:creationId xmlns:a16="http://schemas.microsoft.com/office/drawing/2014/main" id="{BEA5CDBE-B8C8-4143-A5B9-AA3F15CA3EF2}"/>
              </a:ext>
            </a:extLst>
          </p:cNvPr>
          <p:cNvSpPr/>
          <p:nvPr/>
        </p:nvSpPr>
        <p:spPr>
          <a:xfrm>
            <a:off x="3344753" y="2073395"/>
            <a:ext cx="1414867" cy="141486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CaixaDeTexto 5">
            <a:extLst>
              <a:ext uri="{FF2B5EF4-FFF2-40B4-BE49-F238E27FC236}">
                <a16:creationId xmlns:a16="http://schemas.microsoft.com/office/drawing/2014/main" id="{57EF1C11-E059-44B1-95E3-9BCB68C8F7DE}"/>
              </a:ext>
            </a:extLst>
          </p:cNvPr>
          <p:cNvSpPr txBox="1"/>
          <p:nvPr/>
        </p:nvSpPr>
        <p:spPr>
          <a:xfrm>
            <a:off x="1142479" y="2718426"/>
            <a:ext cx="1939803" cy="1384995"/>
          </a:xfrm>
          <a:prstGeom prst="rect">
            <a:avLst/>
          </a:prstGeom>
          <a:noFill/>
          <a:ln>
            <a:noFill/>
          </a:ln>
        </p:spPr>
        <p:txBody>
          <a:bodyPr wrap="square" rtlCol="0" anchor="b">
            <a:spAutoFit/>
          </a:bodyPr>
          <a:lstStyle/>
          <a:p>
            <a:r>
              <a:rPr lang="pt-BR" sz="1200" b="1" dirty="0">
                <a:ea typeface="+mn-lt"/>
                <a:cs typeface="+mn-lt"/>
              </a:rPr>
              <a:t>Obter os dados (imagens)</a:t>
            </a:r>
          </a:p>
          <a:p>
            <a:r>
              <a:rPr lang="pt-BR" sz="1200" dirty="0">
                <a:ea typeface="+mn-lt"/>
                <a:cs typeface="+mn-lt"/>
              </a:rPr>
              <a:t>Pesquisa de banco de imagens de pessoas utilizando máscaras faciais e implicações de uso de máscaras adicionadas artificialmente.</a:t>
            </a:r>
          </a:p>
        </p:txBody>
      </p:sp>
      <p:pic>
        <p:nvPicPr>
          <p:cNvPr id="9" name="Graphic 8" descr="Images">
            <a:extLst>
              <a:ext uri="{FF2B5EF4-FFF2-40B4-BE49-F238E27FC236}">
                <a16:creationId xmlns:a16="http://schemas.microsoft.com/office/drawing/2014/main" id="{CBA20671-FC55-42F8-A1D4-79D05E71B099}"/>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667171" y="5475253"/>
            <a:ext cx="914400" cy="914400"/>
          </a:xfrm>
          <a:prstGeom prst="rect">
            <a:avLst/>
          </a:prstGeom>
        </p:spPr>
      </p:pic>
      <p:sp>
        <p:nvSpPr>
          <p:cNvPr id="156" name="CaixaDeTexto 5">
            <a:extLst>
              <a:ext uri="{FF2B5EF4-FFF2-40B4-BE49-F238E27FC236}">
                <a16:creationId xmlns:a16="http://schemas.microsoft.com/office/drawing/2014/main" id="{738B4196-3884-40A6-BBCA-5DAB1A7D4A1A}"/>
              </a:ext>
            </a:extLst>
          </p:cNvPr>
          <p:cNvSpPr txBox="1"/>
          <p:nvPr/>
        </p:nvSpPr>
        <p:spPr>
          <a:xfrm>
            <a:off x="3088405" y="4755607"/>
            <a:ext cx="1939803" cy="1754326"/>
          </a:xfrm>
          <a:prstGeom prst="rect">
            <a:avLst/>
          </a:prstGeom>
          <a:noFill/>
          <a:ln>
            <a:noFill/>
          </a:ln>
        </p:spPr>
        <p:txBody>
          <a:bodyPr wrap="square" rtlCol="0" anchor="b">
            <a:spAutoFit/>
          </a:bodyPr>
          <a:lstStyle/>
          <a:p>
            <a:r>
              <a:rPr lang="pt-BR" sz="1200" b="1" dirty="0">
                <a:ea typeface="+mn-lt"/>
                <a:cs typeface="+mn-lt"/>
              </a:rPr>
              <a:t>Selecionar modelos iniciais</a:t>
            </a:r>
          </a:p>
          <a:p>
            <a:r>
              <a:rPr lang="pt-BR" sz="1200" dirty="0">
                <a:ea typeface="+mn-lt"/>
                <a:cs typeface="+mn-lt"/>
              </a:rPr>
              <a:t>Iniciar com os modelos menos interpretáveis e flexíveis, investigando os modelos mais simples e menos opacos que se aproximam razoavelmente do desempenho dos modelos mais complexos.</a:t>
            </a:r>
          </a:p>
        </p:txBody>
      </p:sp>
      <p:pic>
        <p:nvPicPr>
          <p:cNvPr id="12" name="Graphic 11" descr="Test Dummy">
            <a:extLst>
              <a:ext uri="{FF2B5EF4-FFF2-40B4-BE49-F238E27FC236}">
                <a16:creationId xmlns:a16="http://schemas.microsoft.com/office/drawing/2014/main" id="{83374BDF-FE51-49C9-9D63-B970C6BC8883}"/>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3630725" y="2311858"/>
            <a:ext cx="914400" cy="914400"/>
          </a:xfrm>
          <a:prstGeom prst="rect">
            <a:avLst/>
          </a:prstGeom>
        </p:spPr>
      </p:pic>
      <p:sp>
        <p:nvSpPr>
          <p:cNvPr id="157" name="CaixaDeTexto 5">
            <a:extLst>
              <a:ext uri="{FF2B5EF4-FFF2-40B4-BE49-F238E27FC236}">
                <a16:creationId xmlns:a16="http://schemas.microsoft.com/office/drawing/2014/main" id="{4EFBD165-BA14-46F7-B1CA-B2FA016A7057}"/>
              </a:ext>
            </a:extLst>
          </p:cNvPr>
          <p:cNvSpPr txBox="1"/>
          <p:nvPr/>
        </p:nvSpPr>
        <p:spPr>
          <a:xfrm>
            <a:off x="5022087" y="1959671"/>
            <a:ext cx="1939803" cy="2123658"/>
          </a:xfrm>
          <a:prstGeom prst="rect">
            <a:avLst/>
          </a:prstGeom>
          <a:noFill/>
          <a:ln>
            <a:noFill/>
          </a:ln>
        </p:spPr>
        <p:txBody>
          <a:bodyPr wrap="square" rtlCol="0" anchor="b">
            <a:spAutoFit/>
          </a:bodyPr>
          <a:lstStyle/>
          <a:p>
            <a:r>
              <a:rPr lang="pt-BR" sz="1200" b="1" dirty="0">
                <a:ea typeface="+mn-lt"/>
                <a:cs typeface="+mn-lt"/>
              </a:rPr>
              <a:t>Verificar suposições</a:t>
            </a:r>
          </a:p>
          <a:p>
            <a:r>
              <a:rPr lang="pt-BR" sz="1200" dirty="0">
                <a:ea typeface="+mn-lt"/>
                <a:cs typeface="+mn-lt"/>
              </a:rPr>
              <a:t>Checagem se o conjunto de  suposições são válidas:</a:t>
            </a:r>
          </a:p>
          <a:p>
            <a:pPr marL="171450" indent="-171450">
              <a:buFontTx/>
              <a:buChar char="-"/>
            </a:pPr>
            <a:r>
              <a:rPr lang="pt-PT" sz="1200"/>
              <a:t>Conjuntos de treinamento, validação e teste representam adequadamente a realidade?</a:t>
            </a:r>
          </a:p>
          <a:p>
            <a:pPr marL="171450" indent="-171450">
              <a:buFontTx/>
              <a:buChar char="-"/>
            </a:pPr>
            <a:r>
              <a:rPr lang="pt-PT" sz="1200">
                <a:ea typeface="+mn-lt"/>
                <a:cs typeface="+mn-lt"/>
              </a:rPr>
              <a:t>O modelo e as correlações encontradas são relevantes?</a:t>
            </a:r>
            <a:endParaRPr lang="pt-BR" sz="1200" dirty="0">
              <a:ea typeface="+mn-lt"/>
              <a:cs typeface="+mn-lt"/>
            </a:endParaRPr>
          </a:p>
        </p:txBody>
      </p:sp>
      <p:pic>
        <p:nvPicPr>
          <p:cNvPr id="16" name="Graphic 15" descr="Head with gears">
            <a:extLst>
              <a:ext uri="{FF2B5EF4-FFF2-40B4-BE49-F238E27FC236}">
                <a16:creationId xmlns:a16="http://schemas.microsoft.com/office/drawing/2014/main" id="{93C951EB-4B50-4E03-ABB5-8A64E5FC030C}"/>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5534788" y="5475253"/>
            <a:ext cx="914400" cy="914400"/>
          </a:xfrm>
          <a:prstGeom prst="rect">
            <a:avLst/>
          </a:prstGeom>
        </p:spPr>
      </p:pic>
      <p:sp>
        <p:nvSpPr>
          <p:cNvPr id="163" name="CaixaDeTexto 5">
            <a:extLst>
              <a:ext uri="{FF2B5EF4-FFF2-40B4-BE49-F238E27FC236}">
                <a16:creationId xmlns:a16="http://schemas.microsoft.com/office/drawing/2014/main" id="{5551A232-5E3A-4C9C-95A0-F55809A32310}"/>
              </a:ext>
            </a:extLst>
          </p:cNvPr>
          <p:cNvSpPr txBox="1"/>
          <p:nvPr/>
        </p:nvSpPr>
        <p:spPr>
          <a:xfrm>
            <a:off x="6961890" y="4565221"/>
            <a:ext cx="1939803" cy="1754326"/>
          </a:xfrm>
          <a:prstGeom prst="rect">
            <a:avLst/>
          </a:prstGeom>
          <a:noFill/>
          <a:ln>
            <a:noFill/>
          </a:ln>
        </p:spPr>
        <p:txBody>
          <a:bodyPr wrap="square" rtlCol="0" anchor="b">
            <a:spAutoFit/>
          </a:bodyPr>
          <a:lstStyle/>
          <a:p>
            <a:r>
              <a:rPr lang="pt-BR" sz="1200" b="1" dirty="0">
                <a:ea typeface="+mn-lt"/>
                <a:cs typeface="+mn-lt"/>
              </a:rPr>
              <a:t>Checar performance dos modelos escolhidos</a:t>
            </a:r>
          </a:p>
          <a:p>
            <a:r>
              <a:rPr lang="pt-BR" sz="1200" dirty="0">
                <a:ea typeface="+mn-lt"/>
                <a:cs typeface="+mn-lt"/>
              </a:rPr>
              <a:t>Etapa de checagem da performance do modelos pela estabilidade da função de perda. Entender como que o modelo, uma vez executado, toma suas decisões.</a:t>
            </a:r>
          </a:p>
        </p:txBody>
      </p:sp>
      <p:pic>
        <p:nvPicPr>
          <p:cNvPr id="20" name="Graphic 19" descr="Logarithmic Graph">
            <a:extLst>
              <a:ext uri="{FF2B5EF4-FFF2-40B4-BE49-F238E27FC236}">
                <a16:creationId xmlns:a16="http://schemas.microsoft.com/office/drawing/2014/main" id="{92FE76F4-1F7D-4FC5-BD57-58CE52FA238C}"/>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7474593" y="2300698"/>
            <a:ext cx="914400" cy="914400"/>
          </a:xfrm>
          <a:prstGeom prst="rect">
            <a:avLst/>
          </a:prstGeom>
        </p:spPr>
      </p:pic>
      <p:sp>
        <p:nvSpPr>
          <p:cNvPr id="164" name="CaixaDeTexto 5">
            <a:extLst>
              <a:ext uri="{FF2B5EF4-FFF2-40B4-BE49-F238E27FC236}">
                <a16:creationId xmlns:a16="http://schemas.microsoft.com/office/drawing/2014/main" id="{5C54F1A2-1E14-4E94-991C-8D7565C6E748}"/>
              </a:ext>
            </a:extLst>
          </p:cNvPr>
          <p:cNvSpPr txBox="1"/>
          <p:nvPr/>
        </p:nvSpPr>
        <p:spPr>
          <a:xfrm>
            <a:off x="8892463" y="2152951"/>
            <a:ext cx="1939803" cy="1938992"/>
          </a:xfrm>
          <a:prstGeom prst="rect">
            <a:avLst/>
          </a:prstGeom>
          <a:noFill/>
          <a:ln>
            <a:noFill/>
          </a:ln>
        </p:spPr>
        <p:txBody>
          <a:bodyPr wrap="square" rtlCol="0" anchor="b">
            <a:spAutoFit/>
          </a:bodyPr>
          <a:lstStyle/>
          <a:p>
            <a:r>
              <a:rPr lang="pt-BR" sz="1200" b="1" dirty="0">
                <a:ea typeface="+mn-lt"/>
                <a:cs typeface="+mn-lt"/>
              </a:rPr>
              <a:t>Checar valor para o negócio</a:t>
            </a:r>
          </a:p>
          <a:p>
            <a:r>
              <a:rPr lang="pt-BR" sz="1200" dirty="0">
                <a:ea typeface="+mn-lt"/>
                <a:cs typeface="+mn-lt"/>
              </a:rPr>
              <a:t>Para a maioria dos projetos de ML, as partes interessadas assumem que há um valor econômico incremental para o projeto. Como o valor é incremental, devemos avaliar e compará-lo aos custos e riscos do projeto a cada iteração.</a:t>
            </a:r>
          </a:p>
        </p:txBody>
      </p:sp>
      <p:pic>
        <p:nvPicPr>
          <p:cNvPr id="24" name="Graphic 23" descr="Piggy Bank">
            <a:extLst>
              <a:ext uri="{FF2B5EF4-FFF2-40B4-BE49-F238E27FC236}">
                <a16:creationId xmlns:a16="http://schemas.microsoft.com/office/drawing/2014/main" id="{D3AC8EE0-62DB-4C7D-9312-1CCC3D9679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450135" y="5486312"/>
            <a:ext cx="914400" cy="914400"/>
          </a:xfrm>
          <a:prstGeom prst="rect">
            <a:avLst/>
          </a:prstGeom>
        </p:spPr>
      </p:pic>
    </p:spTree>
    <p:extLst>
      <p:ext uri="{BB962C8B-B14F-4D97-AF65-F5344CB8AC3E}">
        <p14:creationId xmlns:p14="http://schemas.microsoft.com/office/powerpoint/2010/main" val="233872395"/>
      </p:ext>
    </p:extLst>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4</a:t>
            </a:r>
            <a:br>
              <a:rPr lang="pt-BR" sz="4800" b="1" dirty="0">
                <a:solidFill>
                  <a:schemeClr val="bg1"/>
                </a:solidFill>
              </a:rPr>
            </a:br>
            <a:r>
              <a:rPr lang="pt-BR" sz="2000" dirty="0">
                <a:solidFill>
                  <a:schemeClr val="bg1"/>
                </a:solidFill>
              </a:rPr>
              <a:t>(apresentada em 29/06/2020)</a:t>
            </a:r>
          </a:p>
        </p:txBody>
      </p:sp>
    </p:spTree>
    <p:extLst>
      <p:ext uri="{BB962C8B-B14F-4D97-AF65-F5344CB8AC3E}">
        <p14:creationId xmlns:p14="http://schemas.microsoft.com/office/powerpoint/2010/main" val="4129634070"/>
      </p:ext>
    </p:extLst>
  </p:cSld>
  <p:clrMapOvr>
    <a:masterClrMapping/>
  </p:clrMapOvr>
  <p:transition spd="slow">
    <p:fade/>
  </p:transition>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nSpc>
                <a:spcPts val="3000"/>
              </a:lnSpc>
            </a:pPr>
            <a:r>
              <a:rPr lang="en-US" sz="2400" b="1" dirty="0"/>
              <a:t>Machine Learning Engineer </a:t>
            </a:r>
            <a:r>
              <a:rPr lang="pt-BR" sz="2400" b="1" dirty="0"/>
              <a:t>(MLE):</a:t>
            </a:r>
            <a:r>
              <a:rPr lang="pt-BR" sz="2400" dirty="0"/>
              <a:t> Modelagem, Arquitetura de Dados e Treinamento/Teste</a:t>
            </a:r>
          </a:p>
        </p:txBody>
      </p:sp>
      <p:pic>
        <p:nvPicPr>
          <p:cNvPr id="8" name="Picture 7" descr="A close up of a tiled wall&#10;&#10;Description automatically generated">
            <a:extLst>
              <a:ext uri="{FF2B5EF4-FFF2-40B4-BE49-F238E27FC236}">
                <a16:creationId xmlns:a16="http://schemas.microsoft.com/office/drawing/2014/main" id="{6A82CB70-B866-4C5F-A11B-114315454B8F}"/>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6" y="1934056"/>
            <a:ext cx="2823621" cy="4785798"/>
          </a:xfrm>
          <a:prstGeom prst="rect">
            <a:avLst/>
          </a:prstGeom>
        </p:spPr>
      </p:pic>
      <p:pic>
        <p:nvPicPr>
          <p:cNvPr id="10" name="Picture 9" descr="A person posing for the camera&#10;&#10;Description automatically generated">
            <a:extLst>
              <a:ext uri="{FF2B5EF4-FFF2-40B4-BE49-F238E27FC236}">
                <a16:creationId xmlns:a16="http://schemas.microsoft.com/office/drawing/2014/main" id="{6CC85E10-4FDD-4A7E-BDAF-F66A6CEF60A4}"/>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5" y="1934056"/>
            <a:ext cx="2823621" cy="4785799"/>
          </a:xfrm>
          <a:prstGeom prst="rect">
            <a:avLst/>
          </a:prstGeom>
        </p:spPr>
      </p:pic>
      <p:grpSp>
        <p:nvGrpSpPr>
          <p:cNvPr id="15" name="Group 14">
            <a:extLst>
              <a:ext uri="{FF2B5EF4-FFF2-40B4-BE49-F238E27FC236}">
                <a16:creationId xmlns:a16="http://schemas.microsoft.com/office/drawing/2014/main" id="{2233CADF-F045-405B-9D62-B0E672C78837}"/>
              </a:ext>
            </a:extLst>
          </p:cNvPr>
          <p:cNvGrpSpPr/>
          <p:nvPr/>
        </p:nvGrpSpPr>
        <p:grpSpPr>
          <a:xfrm>
            <a:off x="4933813" y="4646420"/>
            <a:ext cx="6019251" cy="1791113"/>
            <a:chOff x="3151062" y="4437937"/>
            <a:chExt cx="6019251" cy="1791113"/>
          </a:xfrm>
        </p:grpSpPr>
        <p:pic>
          <p:nvPicPr>
            <p:cNvPr id="16" name="Picture 15" descr="A picture containing drawing&#10;&#10;Description automatically generated">
              <a:extLst>
                <a:ext uri="{FF2B5EF4-FFF2-40B4-BE49-F238E27FC236}">
                  <a16:creationId xmlns:a16="http://schemas.microsoft.com/office/drawing/2014/main" id="{CE034C37-4368-46E7-9812-78CF4D3EB114}"/>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7" name="CaixaDeTexto 5">
              <a:extLst>
                <a:ext uri="{FF2B5EF4-FFF2-40B4-BE49-F238E27FC236}">
                  <a16:creationId xmlns:a16="http://schemas.microsoft.com/office/drawing/2014/main" id="{6BCB3F1A-5ACA-4F20-B44B-D32BCFF1E80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https://github.com/DanielFCampos</a:t>
              </a:r>
              <a:r>
                <a:rPr lang="pt-BR" i="1" dirty="0"/>
                <a:t> </a:t>
              </a:r>
            </a:p>
          </p:txBody>
        </p:sp>
        <p:pic>
          <p:nvPicPr>
            <p:cNvPr id="18" name="Picture 17" descr="A picture containing drawing&#10;&#10;Description automatically generated">
              <a:extLst>
                <a:ext uri="{FF2B5EF4-FFF2-40B4-BE49-F238E27FC236}">
                  <a16:creationId xmlns:a16="http://schemas.microsoft.com/office/drawing/2014/main" id="{FFDFA7C3-B12D-48ED-93E4-2E1355AF5BB8}"/>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19" name="CaixaDeTexto 5">
              <a:extLst>
                <a:ext uri="{FF2B5EF4-FFF2-40B4-BE49-F238E27FC236}">
                  <a16:creationId xmlns:a16="http://schemas.microsoft.com/office/drawing/2014/main" id="{F50F1386-324D-43AC-BB3B-0BBA80896680}"/>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https://www.linkedin.com/in/daniel-ferraz-de-campos/</a:t>
              </a:r>
              <a:r>
                <a:rPr lang="pt-BR" i="1" dirty="0"/>
                <a:t> </a:t>
              </a:r>
            </a:p>
          </p:txBody>
        </p:sp>
        <p:pic>
          <p:nvPicPr>
            <p:cNvPr id="20" name="Picture 19" descr="A close up of a logo&#10;&#10;Description automatically generated">
              <a:extLst>
                <a:ext uri="{FF2B5EF4-FFF2-40B4-BE49-F238E27FC236}">
                  <a16:creationId xmlns:a16="http://schemas.microsoft.com/office/drawing/2014/main" id="{1F727E85-ACC5-4F44-BC72-FA4A3F86E78D}"/>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1" name="CaixaDeTexto 5">
              <a:extLst>
                <a:ext uri="{FF2B5EF4-FFF2-40B4-BE49-F238E27FC236}">
                  <a16:creationId xmlns:a16="http://schemas.microsoft.com/office/drawing/2014/main" id="{F387538A-B871-4AE8-954D-952DCB93C73A}"/>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https://www.kaggle.com/danielferrazcampos</a:t>
              </a:r>
              <a:r>
                <a:rPr lang="pt-BR" i="1" dirty="0"/>
                <a:t> </a:t>
              </a:r>
            </a:p>
          </p:txBody>
        </p:sp>
      </p:grpSp>
      <p:sp>
        <p:nvSpPr>
          <p:cNvPr id="22" name="CaixaDeTexto 5">
            <a:extLst>
              <a:ext uri="{FF2B5EF4-FFF2-40B4-BE49-F238E27FC236}">
                <a16:creationId xmlns:a16="http://schemas.microsoft.com/office/drawing/2014/main" id="{CC9C0D12-E8E3-4B93-8E18-8E5E576139A2}"/>
              </a:ext>
            </a:extLst>
          </p:cNvPr>
          <p:cNvSpPr txBox="1"/>
          <p:nvPr/>
        </p:nvSpPr>
        <p:spPr>
          <a:xfrm>
            <a:off x="3151062" y="2016087"/>
            <a:ext cx="8945457" cy="2646878"/>
          </a:xfrm>
          <a:prstGeom prst="rect">
            <a:avLst/>
          </a:prstGeom>
          <a:noFill/>
          <a:ln>
            <a:noFill/>
          </a:ln>
        </p:spPr>
        <p:txBody>
          <a:bodyPr wrap="square" rtlCol="0" anchor="t">
            <a:spAutoFit/>
          </a:bodyPr>
          <a:lstStyle/>
          <a:p>
            <a:r>
              <a:rPr lang="pt-BR" sz="2200" b="1" i="1" dirty="0"/>
              <a:t>Daniel Campos</a:t>
            </a:r>
          </a:p>
          <a:p>
            <a:pPr marL="229870" indent="-229870">
              <a:buFont typeface="Arial" panose="020B0604020202020204" pitchFamily="34" charset="0"/>
              <a:buChar char="•"/>
            </a:pPr>
            <a:r>
              <a:rPr lang="pt-BR" i="1" dirty="0">
                <a:cs typeface="Calibri"/>
              </a:rPr>
              <a:t>Mais de 6 anos de experiência no setor da saúde atuando como consultor de negócios, analista de inteligência de mercado e cientista de dados;</a:t>
            </a:r>
          </a:p>
          <a:p>
            <a:pPr marL="229870" indent="-229870">
              <a:buFont typeface="Arial" panose="020B0604020202020204" pitchFamily="34" charset="0"/>
              <a:buChar char="•"/>
            </a:pPr>
            <a:r>
              <a:rPr lang="pt-BR" i="1" dirty="0">
                <a:cs typeface="Calibri"/>
              </a:rPr>
              <a:t>Graduado em Engenharia Aeroespacial e Bacharel em Ciência e Tecnologia </a:t>
            </a:r>
            <a:r>
              <a:rPr lang="pt-BR" i="1" dirty="0">
                <a:ea typeface="+mn-lt"/>
                <a:cs typeface="+mn-lt"/>
              </a:rPr>
              <a:t>e atualmente como Data Scientist pela FGV;</a:t>
            </a:r>
            <a:endParaRPr lang="pt-BR" dirty="0"/>
          </a:p>
          <a:p>
            <a:pPr marL="229870" indent="-229870">
              <a:buFont typeface="Arial" panose="020B0604020202020204" pitchFamily="34" charset="0"/>
              <a:buChar char="•"/>
            </a:pPr>
            <a:r>
              <a:rPr lang="pt-BR" i="1" dirty="0"/>
              <a:t>Experiência na indústria de games como cientista de dados;</a:t>
            </a:r>
            <a:endParaRPr lang="pt-BR" i="1" dirty="0">
              <a:cs typeface="Calibri"/>
            </a:endParaRPr>
          </a:p>
          <a:p>
            <a:pPr marL="229870" indent="-229870">
              <a:buFont typeface="Arial" panose="020B0604020202020204" pitchFamily="34" charset="0"/>
              <a:buChar char="•"/>
            </a:pPr>
            <a:r>
              <a:rPr lang="pt-BR" i="1" dirty="0">
                <a:cs typeface="Calibri"/>
              </a:rPr>
              <a:t>Co-autor de publicações relevantes para a indústria da saúde no Brasil;</a:t>
            </a:r>
          </a:p>
          <a:p>
            <a:pPr marL="229870" indent="-229870">
              <a:buFont typeface="Arial" panose="020B0604020202020204" pitchFamily="34" charset="0"/>
              <a:buChar char="•"/>
            </a:pPr>
            <a:r>
              <a:rPr lang="pt-BR" i="1" dirty="0">
                <a:cs typeface="Calibri"/>
              </a:rPr>
              <a:t>Criador de uma das mais relevantes publicações sobre record linkage dos dados públicos do DataSUS no Brasil.</a:t>
            </a:r>
          </a:p>
        </p:txBody>
      </p:sp>
    </p:spTree>
    <p:extLst>
      <p:ext uri="{BB962C8B-B14F-4D97-AF65-F5344CB8AC3E}">
        <p14:creationId xmlns:p14="http://schemas.microsoft.com/office/powerpoint/2010/main" val="34090460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0"/>
                                        </p:tgtEl>
                                      </p:cBhvr>
                                    </p:animEffect>
                                    <p:set>
                                      <p:cBhvr>
                                        <p:cTn id="7" dur="1" fill="hold">
                                          <p:stCondLst>
                                            <p:cond delay="2999"/>
                                          </p:stCondLst>
                                        </p:cTn>
                                        <p:tgtEl>
                                          <p:spTgt spid="10"/>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11919876" cy="2462213"/>
          </a:xfrm>
          <a:prstGeom prst="rect">
            <a:avLst/>
          </a:prstGeom>
          <a:noFill/>
          <a:ln>
            <a:noFill/>
          </a:ln>
        </p:spPr>
        <p:txBody>
          <a:bodyPr wrap="square" rtlCol="0" anchor="t">
            <a:spAutoFit/>
          </a:bodyPr>
          <a:lstStyle/>
          <a:p>
            <a:r>
              <a:rPr lang="pt-BR" sz="2200" dirty="0">
                <a:cs typeface="Calibri"/>
              </a:rPr>
              <a:t>Usando o referencial teórico mencionado anteriormente, treinamos dois tipos de redes, uma rede neural artificial densa tradicional (ANN) e uma rede neural convolucional (CNN). No processo de seleção das nossas finalistas, construímos diferentes profundidades de redes até encontrarmos arquiteturas satisfatórias. Este processo foi não-exaustivo. </a:t>
            </a:r>
            <a:r>
              <a:rPr lang="pt-BR" sz="2200" dirty="0">
                <a:ea typeface="+mn-lt"/>
                <a:cs typeface="+mn-lt"/>
              </a:rPr>
              <a:t>Ambas tiveram ativação final sigmoide, com função de perda Binary Cross-entropy e otimizador SGD. Para a ANN final usamos camadas Flatten, Dense (ReLU) e Dropout e obtivemos um total de 34.080.769 parâmetros treináveis.</a:t>
            </a:r>
          </a:p>
          <a:p>
            <a:endParaRPr lang="pt-BR" sz="2200" dirty="0">
              <a:cs typeface="Calibri"/>
            </a:endParaRPr>
          </a:p>
        </p:txBody>
      </p:sp>
      <p:grpSp>
        <p:nvGrpSpPr>
          <p:cNvPr id="5" name="Group 4">
            <a:extLst>
              <a:ext uri="{FF2B5EF4-FFF2-40B4-BE49-F238E27FC236}">
                <a16:creationId xmlns:a16="http://schemas.microsoft.com/office/drawing/2014/main" id="{8DFF78ED-A668-46A8-B1D2-C82A7B49D03F}"/>
              </a:ext>
            </a:extLst>
          </p:cNvPr>
          <p:cNvGrpSpPr/>
          <p:nvPr/>
        </p:nvGrpSpPr>
        <p:grpSpPr>
          <a:xfrm>
            <a:off x="4629463" y="4324425"/>
            <a:ext cx="7219406" cy="2314546"/>
            <a:chOff x="4565429" y="4170745"/>
            <a:chExt cx="7219406" cy="2314546"/>
          </a:xfrm>
        </p:grpSpPr>
        <p:pic>
          <p:nvPicPr>
            <p:cNvPr id="19" name="Picture 18" descr="A picture containing object, dark, computer, computer&#10;&#10;Description automatically generated">
              <a:extLst>
                <a:ext uri="{FF2B5EF4-FFF2-40B4-BE49-F238E27FC236}">
                  <a16:creationId xmlns:a16="http://schemas.microsoft.com/office/drawing/2014/main" id="{369F3D41-3EBA-4D55-A977-CD66D5577F4E}"/>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0397571" y="4174018"/>
              <a:ext cx="1387264" cy="2311273"/>
            </a:xfrm>
            <a:prstGeom prst="rect">
              <a:avLst/>
            </a:prstGeom>
          </p:spPr>
        </p:pic>
        <p:pic>
          <p:nvPicPr>
            <p:cNvPr id="21" name="Picture 7" descr="A picture containing indoor, dark, computer, computer&#10;&#10;Description automatically generated">
              <a:extLst>
                <a:ext uri="{FF2B5EF4-FFF2-40B4-BE49-F238E27FC236}">
                  <a16:creationId xmlns:a16="http://schemas.microsoft.com/office/drawing/2014/main" id="{AB28A8EB-416F-45A9-8AC6-3CCDBEB14EC6}"/>
                </a:ext>
              </a:extLst>
            </p:cNvPr>
            <p:cNvPicPr>
              <a:picLocks noChangeAspect="1"/>
            </p:cNvPicPr>
            <p:nvPr/>
          </p:nvPicPr>
          <p:blipFill>
            <a:blip r:embed="rId3"/>
            <a:stretch>
              <a:fillRect/>
            </a:stretch>
          </p:blipFill>
          <p:spPr>
            <a:xfrm>
              <a:off x="4815731" y="4170745"/>
              <a:ext cx="5400595" cy="2294493"/>
            </a:xfrm>
            <a:prstGeom prst="rect">
              <a:avLst/>
            </a:prstGeom>
          </p:spPr>
        </p:pic>
        <p:sp>
          <p:nvSpPr>
            <p:cNvPr id="7" name="CaixaDeTexto 3">
              <a:extLst>
                <a:ext uri="{FF2B5EF4-FFF2-40B4-BE49-F238E27FC236}">
                  <a16:creationId xmlns:a16="http://schemas.microsoft.com/office/drawing/2014/main" id="{6EC5931A-5AC6-40B9-9D61-EB5F4D0B0F69}"/>
                </a:ext>
              </a:extLst>
            </p:cNvPr>
            <p:cNvSpPr txBox="1"/>
            <p:nvPr/>
          </p:nvSpPr>
          <p:spPr>
            <a:xfrm>
              <a:off x="10174776" y="4179142"/>
              <a:ext cx="790834"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ANN</a:t>
              </a:r>
              <a:endParaRPr lang="en-US" sz="1200" b="1" dirty="0"/>
            </a:p>
          </p:txBody>
        </p:sp>
        <p:sp>
          <p:nvSpPr>
            <p:cNvPr id="8" name="CaixaDeTexto 3">
              <a:extLst>
                <a:ext uri="{FF2B5EF4-FFF2-40B4-BE49-F238E27FC236}">
                  <a16:creationId xmlns:a16="http://schemas.microsoft.com/office/drawing/2014/main" id="{34E4BBC4-8043-4BE8-9918-932BD333793F}"/>
                </a:ext>
              </a:extLst>
            </p:cNvPr>
            <p:cNvSpPr txBox="1"/>
            <p:nvPr/>
          </p:nvSpPr>
          <p:spPr>
            <a:xfrm>
              <a:off x="4565429" y="4172738"/>
              <a:ext cx="2577372" cy="338554"/>
            </a:xfrm>
            <a:prstGeom prst="rect">
              <a:avLst/>
            </a:prstGeom>
            <a:noFill/>
            <a:ln>
              <a:noFill/>
            </a:ln>
          </p:spPr>
          <p:txBody>
            <a:bodyPr wrap="square" rtlCol="0" anchor="t">
              <a:spAutoFit/>
            </a:bodyPr>
            <a:lstStyle>
              <a:defPPr>
                <a:defRPr lang="pt-BR"/>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a:lstStyle>
            <a:p>
              <a:pPr algn="ctr"/>
              <a:r>
                <a:rPr lang="pt-BR" sz="1600" b="1" dirty="0">
                  <a:cs typeface="Calibri"/>
                </a:rPr>
                <a:t>Arquiteturas finais: CNN</a:t>
              </a:r>
              <a:endParaRPr lang="en-US" sz="1200" b="1" dirty="0"/>
            </a:p>
          </p:txBody>
        </p:sp>
      </p:grpSp>
      <p:sp>
        <p:nvSpPr>
          <p:cNvPr id="9" name="CaixaDeTexto 3">
            <a:extLst>
              <a:ext uri="{FF2B5EF4-FFF2-40B4-BE49-F238E27FC236}">
                <a16:creationId xmlns:a16="http://schemas.microsoft.com/office/drawing/2014/main" id="{55249FD2-69EA-4573-A9A0-E2A33FA876CD}"/>
              </a:ext>
            </a:extLst>
          </p:cNvPr>
          <p:cNvSpPr txBox="1"/>
          <p:nvPr/>
        </p:nvSpPr>
        <p:spPr>
          <a:xfrm>
            <a:off x="176644" y="4212439"/>
            <a:ext cx="4459959" cy="2123658"/>
          </a:xfrm>
          <a:prstGeom prst="rect">
            <a:avLst/>
          </a:prstGeom>
          <a:noFill/>
          <a:ln>
            <a:noFill/>
          </a:ln>
        </p:spPr>
        <p:txBody>
          <a:bodyPr wrap="square" rtlCol="0" anchor="t">
            <a:spAutoFit/>
          </a:bodyPr>
          <a:lstStyle/>
          <a:p>
            <a:r>
              <a:rPr lang="pt-BR" sz="2200" dirty="0">
                <a:ea typeface="+mn-lt"/>
                <a:cs typeface="+mn-lt"/>
              </a:rPr>
              <a:t>Já para a CNN final usamos camadas Conv2D, Dropout, BatchNormalization, MaxPooling2D, Flatten e Dense (ReLU) e obtivemos um total de 35.254.369 parâmetros treináveis.</a:t>
            </a:r>
          </a:p>
        </p:txBody>
      </p:sp>
      <p:sp>
        <p:nvSpPr>
          <p:cNvPr id="15" name="Retângulo 4">
            <a:extLst>
              <a:ext uri="{FF2B5EF4-FFF2-40B4-BE49-F238E27FC236}">
                <a16:creationId xmlns:a16="http://schemas.microsoft.com/office/drawing/2014/main" id="{6D579FEA-7C7D-4CD4-99DA-BE5D91DF6905}"/>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4]</a:t>
            </a:r>
          </a:p>
        </p:txBody>
      </p:sp>
    </p:spTree>
    <p:extLst>
      <p:ext uri="{BB962C8B-B14F-4D97-AF65-F5344CB8AC3E}">
        <p14:creationId xmlns:p14="http://schemas.microsoft.com/office/powerpoint/2010/main" val="393201532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4377248" y="2707650"/>
            <a:ext cx="7424718" cy="3139321"/>
          </a:xfrm>
          <a:prstGeom prst="rect">
            <a:avLst/>
          </a:prstGeom>
          <a:noFill/>
          <a:ln>
            <a:noFill/>
          </a:ln>
        </p:spPr>
        <p:txBody>
          <a:bodyPr wrap="square" rtlCol="0" anchor="t">
            <a:spAutoFit/>
          </a:bodyPr>
          <a:lstStyle/>
          <a:p>
            <a:r>
              <a:rPr lang="pt-BR" sz="2200" dirty="0">
                <a:ea typeface="+mn-lt"/>
                <a:cs typeface="+mn-lt"/>
              </a:rPr>
              <a:t>A métrica de performance usada foi acurácia. Ela foi usada tanto para a seleção da arquitetura desejada quanto para a escolha do modelo final. Todos os treinamentos foram feitos com um total de 150 épocas.</a:t>
            </a:r>
            <a:endParaRPr lang="pt-BR" sz="2200" dirty="0">
              <a:cs typeface="Calibri"/>
            </a:endParaRPr>
          </a:p>
          <a:p>
            <a:endParaRPr lang="pt-BR" sz="2200" dirty="0">
              <a:cs typeface="Calibri"/>
            </a:endParaRPr>
          </a:p>
          <a:p>
            <a:r>
              <a:rPr lang="pt-BR" sz="2200" dirty="0">
                <a:cs typeface="Calibri"/>
              </a:rPr>
              <a:t>Para as arquiteturas finais, observamos que a CNN converge mais rápido que a ANN a resultados ótimos. Entretanto, observamos que a ANN converge com menor variância da função perda.</a:t>
            </a:r>
            <a:endParaRPr lang="en-US" dirty="0">
              <a:cs typeface="Calibri"/>
            </a:endParaRPr>
          </a:p>
        </p:txBody>
      </p:sp>
      <p:grpSp>
        <p:nvGrpSpPr>
          <p:cNvPr id="8" name="Group 7">
            <a:extLst>
              <a:ext uri="{FF2B5EF4-FFF2-40B4-BE49-F238E27FC236}">
                <a16:creationId xmlns:a16="http://schemas.microsoft.com/office/drawing/2014/main" id="{ABAA84BD-426C-4962-86EC-A9C7C04AFB82}"/>
              </a:ext>
            </a:extLst>
          </p:cNvPr>
          <p:cNvGrpSpPr/>
          <p:nvPr/>
        </p:nvGrpSpPr>
        <p:grpSpPr>
          <a:xfrm>
            <a:off x="699083" y="2016086"/>
            <a:ext cx="3156967" cy="4520651"/>
            <a:chOff x="8933804" y="2707649"/>
            <a:chExt cx="2593472" cy="3713828"/>
          </a:xfrm>
        </p:grpSpPr>
        <p:pic>
          <p:nvPicPr>
            <p:cNvPr id="5" name="Picture 4" descr="A screenshot of a cell phone&#10;&#10;Description automatically generated">
              <a:extLst>
                <a:ext uri="{FF2B5EF4-FFF2-40B4-BE49-F238E27FC236}">
                  <a16:creationId xmlns:a16="http://schemas.microsoft.com/office/drawing/2014/main" id="{8DEFE6E5-73F9-4F07-8152-00E2B6ACA0B6}"/>
                </a:ext>
              </a:extLst>
            </p:cNvPr>
            <p:cNvPicPr>
              <a:picLocks noChangeAspect="1"/>
            </p:cNvPicPr>
            <p:nvPr/>
          </p:nvPicPr>
          <p:blipFill rotWithShape="1">
            <a:blip r:embed="rId2">
              <a:extLst>
                <a:ext uri="{28A0092B-C50C-407E-A947-70E740481C1C}">
                  <a14:useLocalDpi xmlns:a14="http://schemas.microsoft.com/office/drawing/2010/main" val="0"/>
                </a:ext>
              </a:extLst>
            </a:blip>
            <a:srcRect l="52962" t="10584" r="-121"/>
            <a:stretch/>
          </p:blipFill>
          <p:spPr>
            <a:xfrm>
              <a:off x="9035143" y="4852488"/>
              <a:ext cx="2485686" cy="1568989"/>
            </a:xfrm>
            <a:prstGeom prst="rect">
              <a:avLst/>
            </a:prstGeom>
          </p:spPr>
        </p:pic>
        <p:pic>
          <p:nvPicPr>
            <p:cNvPr id="6" name="Picture 5" descr="A screenshot of a cell phone&#10;&#10;Description automatically generated">
              <a:extLst>
                <a:ext uri="{FF2B5EF4-FFF2-40B4-BE49-F238E27FC236}">
                  <a16:creationId xmlns:a16="http://schemas.microsoft.com/office/drawing/2014/main" id="{1E4DBD0E-3F28-4D5F-92F7-40B416E7A248}"/>
                </a:ext>
              </a:extLst>
            </p:cNvPr>
            <p:cNvPicPr>
              <a:picLocks noChangeAspect="1"/>
            </p:cNvPicPr>
            <p:nvPr/>
          </p:nvPicPr>
          <p:blipFill rotWithShape="1">
            <a:blip r:embed="rId3">
              <a:extLst>
                <a:ext uri="{28A0092B-C50C-407E-A947-70E740481C1C}">
                  <a14:useLocalDpi xmlns:a14="http://schemas.microsoft.com/office/drawing/2010/main" val="0"/>
                </a:ext>
              </a:extLst>
            </a:blip>
            <a:srcRect l="51270" t="10219" r="-121"/>
            <a:stretch/>
          </p:blipFill>
          <p:spPr>
            <a:xfrm>
              <a:off x="8939092" y="2950024"/>
              <a:ext cx="2588184" cy="1575394"/>
            </a:xfrm>
            <a:prstGeom prst="rect">
              <a:avLst/>
            </a:prstGeom>
          </p:spPr>
        </p:pic>
        <p:sp>
          <p:nvSpPr>
            <p:cNvPr id="11" name="CaixaDeTexto 3">
              <a:extLst>
                <a:ext uri="{FF2B5EF4-FFF2-40B4-BE49-F238E27FC236}">
                  <a16:creationId xmlns:a16="http://schemas.microsoft.com/office/drawing/2014/main" id="{CD577FAD-CB20-4269-BF47-CBC4F481BF87}"/>
                </a:ext>
              </a:extLst>
            </p:cNvPr>
            <p:cNvSpPr txBox="1"/>
            <p:nvPr/>
          </p:nvSpPr>
          <p:spPr>
            <a:xfrm>
              <a:off x="8933804" y="2707649"/>
              <a:ext cx="790834" cy="338554"/>
            </a:xfrm>
            <a:prstGeom prst="rect">
              <a:avLst/>
            </a:prstGeom>
            <a:noFill/>
            <a:ln>
              <a:noFill/>
            </a:ln>
          </p:spPr>
          <p:txBody>
            <a:bodyPr wrap="square" rtlCol="0" anchor="t">
              <a:spAutoFit/>
            </a:bodyPr>
            <a:lstStyle/>
            <a:p>
              <a:pPr algn="ctr"/>
              <a:r>
                <a:rPr lang="pt-BR" sz="1600" b="1" dirty="0">
                  <a:cs typeface="Calibri"/>
                </a:rPr>
                <a:t>ANN</a:t>
              </a:r>
              <a:endParaRPr lang="en-US" sz="1200" b="1" dirty="0"/>
            </a:p>
          </p:txBody>
        </p:sp>
        <p:sp>
          <p:nvSpPr>
            <p:cNvPr id="12" name="CaixaDeTexto 3">
              <a:extLst>
                <a:ext uri="{FF2B5EF4-FFF2-40B4-BE49-F238E27FC236}">
                  <a16:creationId xmlns:a16="http://schemas.microsoft.com/office/drawing/2014/main" id="{2A586520-67E0-4AE8-8160-7BDF740F0A02}"/>
                </a:ext>
              </a:extLst>
            </p:cNvPr>
            <p:cNvSpPr txBox="1"/>
            <p:nvPr/>
          </p:nvSpPr>
          <p:spPr>
            <a:xfrm>
              <a:off x="8933804" y="4641464"/>
              <a:ext cx="790834" cy="338554"/>
            </a:xfrm>
            <a:prstGeom prst="rect">
              <a:avLst/>
            </a:prstGeom>
            <a:noFill/>
            <a:ln>
              <a:noFill/>
            </a:ln>
          </p:spPr>
          <p:txBody>
            <a:bodyPr wrap="square" rtlCol="0" anchor="t">
              <a:spAutoFit/>
            </a:bodyPr>
            <a:lstStyle/>
            <a:p>
              <a:pPr algn="ctr"/>
              <a:r>
                <a:rPr lang="pt-BR" sz="1600" b="1" dirty="0">
                  <a:cs typeface="Calibri"/>
                </a:rPr>
                <a:t>CNN</a:t>
              </a:r>
              <a:endParaRPr lang="en-US" sz="1200" b="1" dirty="0"/>
            </a:p>
          </p:txBody>
        </p:sp>
      </p:grpSp>
      <p:sp>
        <p:nvSpPr>
          <p:cNvPr id="13" name="Retângulo 4">
            <a:extLst>
              <a:ext uri="{FF2B5EF4-FFF2-40B4-BE49-F238E27FC236}">
                <a16:creationId xmlns:a16="http://schemas.microsoft.com/office/drawing/2014/main" id="{C708C132-70D3-425D-9F34-8C7D2C546987}"/>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4]</a:t>
            </a:r>
          </a:p>
        </p:txBody>
      </p:sp>
    </p:spTree>
    <p:extLst>
      <p:ext uri="{BB962C8B-B14F-4D97-AF65-F5344CB8AC3E}">
        <p14:creationId xmlns:p14="http://schemas.microsoft.com/office/powerpoint/2010/main" val="11630360"/>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176644" y="2016087"/>
            <a:ext cx="8807843" cy="1785104"/>
          </a:xfrm>
          <a:prstGeom prst="rect">
            <a:avLst/>
          </a:prstGeom>
          <a:noFill/>
          <a:ln>
            <a:noFill/>
          </a:ln>
        </p:spPr>
        <p:txBody>
          <a:bodyPr wrap="square" rtlCol="0" anchor="t">
            <a:spAutoFit/>
          </a:bodyPr>
          <a:lstStyle/>
          <a:p>
            <a:r>
              <a:rPr lang="pt-BR" sz="2200" dirty="0">
                <a:cs typeface="Calibri"/>
              </a:rPr>
              <a:t>Os resultados pós-treino nos mostra que a CNN performou muito melhor que a ANN (avaliado pela curva ROC). Apesar de os resultados da ANN terem sido bastante satisfatórios a rede convolucional, como descrito em literatura (</a:t>
            </a:r>
            <a:r>
              <a:rPr lang="pt-BR" sz="2200" dirty="0">
                <a:ea typeface="+mn-lt"/>
                <a:cs typeface="+mn-lt"/>
              </a:rPr>
              <a:t>RANJAN, R. et</a:t>
            </a:r>
            <a:r>
              <a:rPr lang="pt-BR" sz="2200" dirty="0">
                <a:cs typeface="Calibri"/>
              </a:rPr>
              <a:t> al. e </a:t>
            </a:r>
            <a:r>
              <a:rPr lang="pt-BR" sz="2200" dirty="0">
                <a:ea typeface="+mn-lt"/>
                <a:cs typeface="+mn-lt"/>
              </a:rPr>
              <a:t>LAWRENCE, S. et al</a:t>
            </a:r>
            <a:r>
              <a:rPr lang="pt-BR" sz="2200" dirty="0">
                <a:cs typeface="Calibri"/>
              </a:rPr>
              <a:t>.) costumam ter resultados extraordinários com processamento de imagem.</a:t>
            </a:r>
            <a:endParaRPr lang="pt-BR" dirty="0"/>
          </a:p>
        </p:txBody>
      </p:sp>
      <p:pic>
        <p:nvPicPr>
          <p:cNvPr id="5" name="Picture 6" descr="A screenshot of a cell phone&#10;&#10;Description automatically generated">
            <a:extLst>
              <a:ext uri="{FF2B5EF4-FFF2-40B4-BE49-F238E27FC236}">
                <a16:creationId xmlns:a16="http://schemas.microsoft.com/office/drawing/2014/main" id="{B7B4AAC7-1133-4D79-9B31-9E0EBF08006A}"/>
              </a:ext>
            </a:extLst>
          </p:cNvPr>
          <p:cNvPicPr>
            <a:picLocks noChangeAspect="1"/>
          </p:cNvPicPr>
          <p:nvPr/>
        </p:nvPicPr>
        <p:blipFill>
          <a:blip r:embed="rId2"/>
          <a:stretch>
            <a:fillRect/>
          </a:stretch>
        </p:blipFill>
        <p:spPr>
          <a:xfrm>
            <a:off x="449987" y="4012296"/>
            <a:ext cx="3293889" cy="2527137"/>
          </a:xfrm>
          <a:prstGeom prst="rect">
            <a:avLst/>
          </a:prstGeom>
        </p:spPr>
      </p:pic>
      <p:pic>
        <p:nvPicPr>
          <p:cNvPr id="7" name="Picture 8" descr="A screenshot of a cell phone&#10;&#10;Description automatically generated">
            <a:extLst>
              <a:ext uri="{FF2B5EF4-FFF2-40B4-BE49-F238E27FC236}">
                <a16:creationId xmlns:a16="http://schemas.microsoft.com/office/drawing/2014/main" id="{8AF289F7-0A16-4686-A722-46F64630112F}"/>
              </a:ext>
            </a:extLst>
          </p:cNvPr>
          <p:cNvPicPr>
            <a:picLocks noChangeAspect="1"/>
          </p:cNvPicPr>
          <p:nvPr/>
        </p:nvPicPr>
        <p:blipFill>
          <a:blip r:embed="rId3"/>
          <a:stretch>
            <a:fillRect/>
          </a:stretch>
        </p:blipFill>
        <p:spPr>
          <a:xfrm>
            <a:off x="9229334" y="1978587"/>
            <a:ext cx="2600641" cy="2365305"/>
          </a:xfrm>
          <a:prstGeom prst="rect">
            <a:avLst/>
          </a:prstGeom>
        </p:spPr>
      </p:pic>
      <p:pic>
        <p:nvPicPr>
          <p:cNvPr id="9" name="Picture 9" descr="A screenshot of a cell phone&#10;&#10;Description automatically generated">
            <a:extLst>
              <a:ext uri="{FF2B5EF4-FFF2-40B4-BE49-F238E27FC236}">
                <a16:creationId xmlns:a16="http://schemas.microsoft.com/office/drawing/2014/main" id="{0599EF6F-F17C-4A0F-9965-329C5CB2F820}"/>
              </a:ext>
            </a:extLst>
          </p:cNvPr>
          <p:cNvPicPr>
            <a:picLocks noChangeAspect="1"/>
          </p:cNvPicPr>
          <p:nvPr/>
        </p:nvPicPr>
        <p:blipFill>
          <a:blip r:embed="rId4"/>
          <a:stretch>
            <a:fillRect/>
          </a:stretch>
        </p:blipFill>
        <p:spPr>
          <a:xfrm>
            <a:off x="9229334" y="4403438"/>
            <a:ext cx="2600641" cy="2365305"/>
          </a:xfrm>
          <a:prstGeom prst="rect">
            <a:avLst/>
          </a:prstGeom>
        </p:spPr>
      </p:pic>
      <p:sp>
        <p:nvSpPr>
          <p:cNvPr id="18" name="CaixaDeTexto 3">
            <a:extLst>
              <a:ext uri="{FF2B5EF4-FFF2-40B4-BE49-F238E27FC236}">
                <a16:creationId xmlns:a16="http://schemas.microsoft.com/office/drawing/2014/main" id="{B522BA5A-E364-43F8-BDED-ADF0F859C87D}"/>
              </a:ext>
            </a:extLst>
          </p:cNvPr>
          <p:cNvSpPr txBox="1"/>
          <p:nvPr/>
        </p:nvSpPr>
        <p:spPr>
          <a:xfrm>
            <a:off x="3820155" y="3802624"/>
            <a:ext cx="5164331" cy="2800767"/>
          </a:xfrm>
          <a:prstGeom prst="rect">
            <a:avLst/>
          </a:prstGeom>
          <a:noFill/>
          <a:ln>
            <a:noFill/>
          </a:ln>
        </p:spPr>
        <p:txBody>
          <a:bodyPr wrap="square" rtlCol="0" anchor="t">
            <a:spAutoFit/>
          </a:bodyPr>
          <a:lstStyle/>
          <a:p>
            <a:r>
              <a:rPr lang="pt-BR" sz="2200" dirty="0">
                <a:cs typeface="Calibri"/>
              </a:rPr>
              <a:t>Fato de não termos tido erros da CNN na base de teste e uma AUROC = 1 nos levou a querer entender melhor como o modelo estava, de fato, decidindo sua classificação.</a:t>
            </a:r>
          </a:p>
          <a:p>
            <a:r>
              <a:rPr lang="pt-BR" sz="2200" dirty="0">
                <a:cs typeface="Calibri"/>
              </a:rPr>
              <a:t>Apesar de termos tomado todos os cuidados necessários para evitarmos o overfit, gostaríamos de nos certificar que o modelo funciona como esperado.</a:t>
            </a:r>
          </a:p>
        </p:txBody>
      </p:sp>
      <p:sp>
        <p:nvSpPr>
          <p:cNvPr id="19" name="Retângulo 4">
            <a:extLst>
              <a:ext uri="{FF2B5EF4-FFF2-40B4-BE49-F238E27FC236}">
                <a16:creationId xmlns:a16="http://schemas.microsoft.com/office/drawing/2014/main" id="{319DBE69-889A-4F35-83B0-8805EC0E902A}"/>
              </a:ext>
            </a:extLst>
          </p:cNvPr>
          <p:cNvSpPr/>
          <p:nvPr/>
        </p:nvSpPr>
        <p:spPr>
          <a:xfrm>
            <a:off x="11229839"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4]</a:t>
            </a:r>
          </a:p>
        </p:txBody>
      </p:sp>
    </p:spTree>
    <p:extLst>
      <p:ext uri="{BB962C8B-B14F-4D97-AF65-F5344CB8AC3E}">
        <p14:creationId xmlns:p14="http://schemas.microsoft.com/office/powerpoint/2010/main" val="3271846803"/>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4) Análise dos Dados e Resultados Encontrados</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t>- </a:t>
            </a:r>
            <a:r>
              <a:rPr lang="pt-BR" sz="2400" dirty="0">
                <a:solidFill>
                  <a:prstClr val="black"/>
                </a:solidFill>
              </a:rPr>
              <a:t>Quais </a:t>
            </a:r>
            <a:r>
              <a:rPr lang="pt-BR" sz="2400" b="1" dirty="0">
                <a:solidFill>
                  <a:prstClr val="black"/>
                </a:solidFill>
              </a:rPr>
              <a:t>RESULTADOS</a:t>
            </a:r>
            <a:r>
              <a:rPr lang="pt-BR" sz="2400" dirty="0">
                <a:solidFill>
                  <a:prstClr val="black"/>
                </a:solidFill>
              </a:rPr>
              <a:t> foram encontrados na análise nos dados</a:t>
            </a:r>
            <a:r>
              <a:rPr lang="pt-BR" sz="2400" dirty="0"/>
              <a:t>?</a:t>
            </a:r>
          </a:p>
        </p:txBody>
      </p:sp>
      <p:sp>
        <p:nvSpPr>
          <p:cNvPr id="4" name="CaixaDeTexto 3">
            <a:extLst>
              <a:ext uri="{FF2B5EF4-FFF2-40B4-BE49-F238E27FC236}">
                <a16:creationId xmlns:a16="http://schemas.microsoft.com/office/drawing/2014/main" id="{5F96A4B5-BCBF-4128-AA58-68E853C4C0C1}"/>
              </a:ext>
            </a:extLst>
          </p:cNvPr>
          <p:cNvSpPr txBox="1"/>
          <p:nvPr/>
        </p:nvSpPr>
        <p:spPr>
          <a:xfrm>
            <a:off x="2545887" y="1926440"/>
            <a:ext cx="6451407" cy="4832092"/>
          </a:xfrm>
          <a:prstGeom prst="rect">
            <a:avLst/>
          </a:prstGeom>
          <a:noFill/>
          <a:ln>
            <a:noFill/>
          </a:ln>
        </p:spPr>
        <p:txBody>
          <a:bodyPr wrap="square" rtlCol="0" anchor="t">
            <a:spAutoFit/>
          </a:bodyPr>
          <a:lstStyle/>
          <a:p>
            <a:r>
              <a:rPr lang="pt-BR" sz="2200" dirty="0"/>
              <a:t>Para isto, usamos as técnicas SHAP (</a:t>
            </a:r>
            <a:r>
              <a:rPr lang="pt-BR" sz="2200" dirty="0">
                <a:ea typeface="+mn-lt"/>
                <a:cs typeface="+mn-lt"/>
              </a:rPr>
              <a:t>LUNDBERG, S.; LEE, S.</a:t>
            </a:r>
            <a:r>
              <a:rPr lang="pt-BR" sz="2200" dirty="0"/>
              <a:t>) e Grad-CAM (</a:t>
            </a:r>
            <a:r>
              <a:rPr lang="pt-BR" sz="2200" dirty="0">
                <a:ea typeface="+mn-lt"/>
                <a:cs typeface="+mn-lt"/>
              </a:rPr>
              <a:t>SELVARAJU, R.; et al.</a:t>
            </a:r>
            <a:r>
              <a:rPr lang="pt-BR" sz="2200" dirty="0"/>
              <a:t>) que visam desmistificar a não interpretabilidade de modelos tidos como "black-box".</a:t>
            </a:r>
          </a:p>
          <a:p>
            <a:r>
              <a:rPr lang="pt-BR" sz="2200" dirty="0">
                <a:cs typeface="Calibri"/>
              </a:rPr>
              <a:t>Os resultados, à esquerda, mostram que a decisão de uso de máscaras vem exatamente do contorno das máscaras pelo método</a:t>
            </a:r>
            <a:r>
              <a:rPr lang="pt-BR" sz="2200" dirty="0">
                <a:ea typeface="+mn-lt"/>
                <a:cs typeface="+mn-lt"/>
              </a:rPr>
              <a:t> SHAP (</a:t>
            </a:r>
            <a:r>
              <a:rPr lang="pt-BR" sz="2200" u="sng" dirty="0">
                <a:ea typeface="+mn-lt"/>
                <a:cs typeface="+mn-lt"/>
              </a:rPr>
              <a:t>SH</a:t>
            </a:r>
            <a:r>
              <a:rPr lang="pt-BR" sz="2200" dirty="0">
                <a:ea typeface="+mn-lt"/>
                <a:cs typeface="+mn-lt"/>
              </a:rPr>
              <a:t>apley </a:t>
            </a:r>
            <a:r>
              <a:rPr lang="pt-BR" sz="2200" u="sng" dirty="0">
                <a:ea typeface="+mn-lt"/>
                <a:cs typeface="+mn-lt"/>
              </a:rPr>
              <a:t>A</a:t>
            </a:r>
            <a:r>
              <a:rPr lang="pt-BR" sz="2200" dirty="0">
                <a:ea typeface="+mn-lt"/>
                <a:cs typeface="+mn-lt"/>
              </a:rPr>
              <a:t>dditive ex</a:t>
            </a:r>
            <a:r>
              <a:rPr lang="pt-BR" sz="2200" u="sng" dirty="0">
                <a:ea typeface="+mn-lt"/>
                <a:cs typeface="+mn-lt"/>
              </a:rPr>
              <a:t>P</a:t>
            </a:r>
            <a:r>
              <a:rPr lang="pt-BR" sz="2200" dirty="0">
                <a:ea typeface="+mn-lt"/>
                <a:cs typeface="+mn-lt"/>
              </a:rPr>
              <a:t>lanations). Já os resultados à direita, usando o método Grad-CAM (</a:t>
            </a:r>
            <a:r>
              <a:rPr lang="pt-BR" sz="2200" u="sng" dirty="0">
                <a:ea typeface="+mn-lt"/>
                <a:cs typeface="+mn-lt"/>
              </a:rPr>
              <a:t>Grad</a:t>
            </a:r>
            <a:r>
              <a:rPr lang="pt-BR" sz="2200" dirty="0">
                <a:ea typeface="+mn-lt"/>
                <a:cs typeface="+mn-lt"/>
              </a:rPr>
              <a:t>ient-weighted </a:t>
            </a:r>
            <a:r>
              <a:rPr lang="pt-BR" sz="2200" u="sng" dirty="0">
                <a:ea typeface="+mn-lt"/>
                <a:cs typeface="+mn-lt"/>
              </a:rPr>
              <a:t>C</a:t>
            </a:r>
            <a:r>
              <a:rPr lang="pt-BR" sz="2200" dirty="0">
                <a:ea typeface="+mn-lt"/>
                <a:cs typeface="+mn-lt"/>
              </a:rPr>
              <a:t>lass </a:t>
            </a:r>
            <a:r>
              <a:rPr lang="pt-BR" sz="2200" u="sng" dirty="0">
                <a:ea typeface="+mn-lt"/>
                <a:cs typeface="+mn-lt"/>
              </a:rPr>
              <a:t>A</a:t>
            </a:r>
            <a:r>
              <a:rPr lang="pt-BR" sz="2200" dirty="0">
                <a:ea typeface="+mn-lt"/>
                <a:cs typeface="+mn-lt"/>
              </a:rPr>
              <a:t>ctivation </a:t>
            </a:r>
            <a:r>
              <a:rPr lang="pt-BR" sz="2200" u="sng" dirty="0">
                <a:ea typeface="+mn-lt"/>
                <a:cs typeface="+mn-lt"/>
              </a:rPr>
              <a:t>M</a:t>
            </a:r>
            <a:r>
              <a:rPr lang="pt-BR" sz="2200" dirty="0">
                <a:ea typeface="+mn-lt"/>
                <a:cs typeface="+mn-lt"/>
              </a:rPr>
              <a:t>apping), nos mostram que, além do contorno das máscaras, o nariz e boca também são relevantes para a identificação do uso delas. </a:t>
            </a:r>
          </a:p>
          <a:p>
            <a:r>
              <a:rPr lang="pt-BR" sz="2200" dirty="0">
                <a:ea typeface="+mn-lt"/>
                <a:cs typeface="+mn-lt"/>
              </a:rPr>
              <a:t>Observamos, portanto, que o comportamento do modelo final está adequado conforme esperado.</a:t>
            </a:r>
          </a:p>
        </p:txBody>
      </p:sp>
      <p:grpSp>
        <p:nvGrpSpPr>
          <p:cNvPr id="17" name="Group 16">
            <a:extLst>
              <a:ext uri="{FF2B5EF4-FFF2-40B4-BE49-F238E27FC236}">
                <a16:creationId xmlns:a16="http://schemas.microsoft.com/office/drawing/2014/main" id="{0325E741-5DB8-4729-A49C-CFFD25DA2AD8}"/>
              </a:ext>
            </a:extLst>
          </p:cNvPr>
          <p:cNvGrpSpPr/>
          <p:nvPr/>
        </p:nvGrpSpPr>
        <p:grpSpPr>
          <a:xfrm>
            <a:off x="9171610" y="1927346"/>
            <a:ext cx="2818852" cy="4690431"/>
            <a:chOff x="9421341" y="2471631"/>
            <a:chExt cx="2485878" cy="4120532"/>
          </a:xfrm>
        </p:grpSpPr>
        <p:pic>
          <p:nvPicPr>
            <p:cNvPr id="10" name="Picture 10" descr="A close up of a logo&#10;&#10;Description automatically generated">
              <a:extLst>
                <a:ext uri="{FF2B5EF4-FFF2-40B4-BE49-F238E27FC236}">
                  <a16:creationId xmlns:a16="http://schemas.microsoft.com/office/drawing/2014/main" id="{DFE90AAB-9F34-4B11-8238-1B8F2F16F4D6}"/>
                </a:ext>
              </a:extLst>
            </p:cNvPr>
            <p:cNvPicPr>
              <a:picLocks noChangeAspect="1"/>
            </p:cNvPicPr>
            <p:nvPr/>
          </p:nvPicPr>
          <p:blipFill>
            <a:blip r:embed="rId2"/>
            <a:stretch>
              <a:fillRect/>
            </a:stretch>
          </p:blipFill>
          <p:spPr>
            <a:xfrm>
              <a:off x="9421341" y="2477360"/>
              <a:ext cx="1301620" cy="4114800"/>
            </a:xfrm>
            <a:prstGeom prst="rect">
              <a:avLst/>
            </a:prstGeom>
          </p:spPr>
        </p:pic>
        <p:pic>
          <p:nvPicPr>
            <p:cNvPr id="11" name="Picture 11" descr="A person with collar shirt&#10;&#10;Description automatically generated">
              <a:extLst>
                <a:ext uri="{FF2B5EF4-FFF2-40B4-BE49-F238E27FC236}">
                  <a16:creationId xmlns:a16="http://schemas.microsoft.com/office/drawing/2014/main" id="{B34F914E-A4F5-4F71-A3F0-FC6C80851D3F}"/>
                </a:ext>
              </a:extLst>
            </p:cNvPr>
            <p:cNvPicPr>
              <a:picLocks noChangeAspect="1"/>
            </p:cNvPicPr>
            <p:nvPr/>
          </p:nvPicPr>
          <p:blipFill rotWithShape="1">
            <a:blip r:embed="rId3"/>
            <a:srcRect l="6580" r="8235" b="-139"/>
            <a:stretch/>
          </p:blipFill>
          <p:spPr>
            <a:xfrm>
              <a:off x="10665548" y="2471631"/>
              <a:ext cx="1241671" cy="4120532"/>
            </a:xfrm>
            <a:prstGeom prst="rect">
              <a:avLst/>
            </a:prstGeom>
          </p:spPr>
        </p:pic>
      </p:grpSp>
      <p:grpSp>
        <p:nvGrpSpPr>
          <p:cNvPr id="16" name="Group 15">
            <a:extLst>
              <a:ext uri="{FF2B5EF4-FFF2-40B4-BE49-F238E27FC236}">
                <a16:creationId xmlns:a16="http://schemas.microsoft.com/office/drawing/2014/main" id="{0E224E36-4981-477C-9D9C-77168CC0F9AF}"/>
              </a:ext>
            </a:extLst>
          </p:cNvPr>
          <p:cNvGrpSpPr/>
          <p:nvPr/>
        </p:nvGrpSpPr>
        <p:grpSpPr>
          <a:xfrm>
            <a:off x="274544" y="1928692"/>
            <a:ext cx="2096966" cy="4690892"/>
            <a:chOff x="6975493" y="2477359"/>
            <a:chExt cx="1840832" cy="4114590"/>
          </a:xfrm>
        </p:grpSpPr>
        <p:grpSp>
          <p:nvGrpSpPr>
            <p:cNvPr id="15" name="Group 14">
              <a:extLst>
                <a:ext uri="{FF2B5EF4-FFF2-40B4-BE49-F238E27FC236}">
                  <a16:creationId xmlns:a16="http://schemas.microsoft.com/office/drawing/2014/main" id="{86B9F80F-7C2D-4ED9-AF08-E19ED497ABE5}"/>
                </a:ext>
              </a:extLst>
            </p:cNvPr>
            <p:cNvGrpSpPr/>
            <p:nvPr/>
          </p:nvGrpSpPr>
          <p:grpSpPr>
            <a:xfrm>
              <a:off x="6975493" y="2477359"/>
              <a:ext cx="1839320" cy="3708019"/>
              <a:chOff x="6952045" y="2477359"/>
              <a:chExt cx="1839320" cy="3708019"/>
            </a:xfrm>
          </p:grpSpPr>
          <p:pic>
            <p:nvPicPr>
              <p:cNvPr id="12" name="Picture 12" descr="A person looking at the camera&#10;&#10;Description automatically generated">
                <a:extLst>
                  <a:ext uri="{FF2B5EF4-FFF2-40B4-BE49-F238E27FC236}">
                    <a16:creationId xmlns:a16="http://schemas.microsoft.com/office/drawing/2014/main" id="{ACF8F04C-271B-4318-AFCC-44EE21D97B33}"/>
                  </a:ext>
                </a:extLst>
              </p:cNvPr>
              <p:cNvPicPr>
                <a:picLocks noChangeAspect="1"/>
              </p:cNvPicPr>
              <p:nvPr/>
            </p:nvPicPr>
            <p:blipFill>
              <a:blip r:embed="rId4"/>
              <a:stretch>
                <a:fillRect/>
              </a:stretch>
            </p:blipFill>
            <p:spPr>
              <a:xfrm>
                <a:off x="6952045" y="2477359"/>
                <a:ext cx="906212" cy="3708018"/>
              </a:xfrm>
              <a:prstGeom prst="rect">
                <a:avLst/>
              </a:prstGeom>
            </p:spPr>
          </p:pic>
          <p:pic>
            <p:nvPicPr>
              <p:cNvPr id="13" name="Picture 13" descr="A close up of a person&#10;&#10;Description automatically generated">
                <a:extLst>
                  <a:ext uri="{FF2B5EF4-FFF2-40B4-BE49-F238E27FC236}">
                    <a16:creationId xmlns:a16="http://schemas.microsoft.com/office/drawing/2014/main" id="{877CF8FE-352E-4B84-822F-E8A6A90D8482}"/>
                  </a:ext>
                </a:extLst>
              </p:cNvPr>
              <p:cNvPicPr>
                <a:picLocks noChangeAspect="1"/>
              </p:cNvPicPr>
              <p:nvPr/>
            </p:nvPicPr>
            <p:blipFill>
              <a:blip r:embed="rId5"/>
              <a:stretch>
                <a:fillRect/>
              </a:stretch>
            </p:blipFill>
            <p:spPr>
              <a:xfrm>
                <a:off x="7921070" y="2477359"/>
                <a:ext cx="870295" cy="3708019"/>
              </a:xfrm>
              <a:prstGeom prst="rect">
                <a:avLst/>
              </a:prstGeom>
            </p:spPr>
          </p:pic>
        </p:grpSp>
        <p:pic>
          <p:nvPicPr>
            <p:cNvPr id="14" name="Picture 14" descr="A picture containing table&#10;&#10;Description automatically generated">
              <a:extLst>
                <a:ext uri="{FF2B5EF4-FFF2-40B4-BE49-F238E27FC236}">
                  <a16:creationId xmlns:a16="http://schemas.microsoft.com/office/drawing/2014/main" id="{922F216E-4EF2-4A72-9DCF-75E3E7B4B5DD}"/>
                </a:ext>
              </a:extLst>
            </p:cNvPr>
            <p:cNvPicPr>
              <a:picLocks noChangeAspect="1"/>
            </p:cNvPicPr>
            <p:nvPr/>
          </p:nvPicPr>
          <p:blipFill>
            <a:blip r:embed="rId6"/>
            <a:stretch>
              <a:fillRect/>
            </a:stretch>
          </p:blipFill>
          <p:spPr>
            <a:xfrm>
              <a:off x="6978358" y="6184443"/>
              <a:ext cx="1837967" cy="407506"/>
            </a:xfrm>
            <a:prstGeom prst="rect">
              <a:avLst/>
            </a:prstGeom>
          </p:spPr>
        </p:pic>
      </p:grpSp>
      <p:sp>
        <p:nvSpPr>
          <p:cNvPr id="18" name="Retângulo 4">
            <a:extLst>
              <a:ext uri="{FF2B5EF4-FFF2-40B4-BE49-F238E27FC236}">
                <a16:creationId xmlns:a16="http://schemas.microsoft.com/office/drawing/2014/main" id="{E7CCF2B0-ABF5-4A3B-90A1-1DA9493110AF}"/>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[4 de 4]</a:t>
            </a:r>
          </a:p>
        </p:txBody>
      </p:sp>
    </p:spTree>
    <p:extLst>
      <p:ext uri="{BB962C8B-B14F-4D97-AF65-F5344CB8AC3E}">
        <p14:creationId xmlns:p14="http://schemas.microsoft.com/office/powerpoint/2010/main" val="42312257"/>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138773"/>
          </a:xfrm>
          <a:prstGeom prst="rect">
            <a:avLst/>
          </a:prstGeom>
        </p:spPr>
        <p:txBody>
          <a:bodyPr wrap="square">
            <a:spAutoFit/>
          </a:bodyPr>
          <a:lstStyle/>
          <a:p>
            <a:pPr algn="ctr"/>
            <a:r>
              <a:rPr lang="pt-BR" sz="4800" b="1" dirty="0">
                <a:solidFill>
                  <a:schemeClr val="bg1"/>
                </a:solidFill>
              </a:rPr>
              <a:t>Parte 5</a:t>
            </a:r>
            <a:br>
              <a:rPr lang="pt-BR" sz="4800" b="1" dirty="0">
                <a:solidFill>
                  <a:schemeClr val="bg1"/>
                </a:solidFill>
              </a:rPr>
            </a:br>
            <a:r>
              <a:rPr lang="pt-BR" sz="2000" dirty="0">
                <a:solidFill>
                  <a:schemeClr val="bg1"/>
                </a:solidFill>
              </a:rPr>
              <a:t>(apresentada em 06/07/2020)</a:t>
            </a:r>
          </a:p>
        </p:txBody>
      </p:sp>
    </p:spTree>
    <p:extLst>
      <p:ext uri="{BB962C8B-B14F-4D97-AF65-F5344CB8AC3E}">
        <p14:creationId xmlns:p14="http://schemas.microsoft.com/office/powerpoint/2010/main" val="1812935753"/>
      </p:ext>
    </p:extLst>
  </p:cSld>
  <p:clrMapOvr>
    <a:masterClrMapping/>
  </p:clrMapOvr>
  <p:transition spd="slow">
    <p:fade/>
  </p:transition>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7539840" cy="3647152"/>
          </a:xfrm>
          <a:prstGeom prst="rect">
            <a:avLst/>
          </a:prstGeom>
          <a:noFill/>
          <a:ln>
            <a:noFill/>
          </a:ln>
        </p:spPr>
        <p:txBody>
          <a:bodyPr wrap="square" rtlCol="0" anchor="t">
            <a:spAutoFit/>
          </a:bodyPr>
          <a:lstStyle/>
          <a:p>
            <a:r>
              <a:rPr lang="pt-BR" sz="2200" dirty="0">
                <a:ea typeface="+mn-lt"/>
                <a:cs typeface="+mn-lt"/>
              </a:rPr>
              <a:t>O modelo de detecção de uso de máscara facial entrega um novo horizonte de possibilidades na aplicação do </a:t>
            </a:r>
            <a:r>
              <a:rPr lang="pt-BR" sz="2200" b="1" dirty="0">
                <a:ea typeface="+mn-lt"/>
                <a:cs typeface="+mn-lt"/>
              </a:rPr>
              <a:t>controle social</a:t>
            </a:r>
            <a:r>
              <a:rPr lang="pt-BR" sz="2200" dirty="0">
                <a:ea typeface="+mn-lt"/>
                <a:cs typeface="+mn-lt"/>
              </a:rPr>
              <a:t> visando o </a:t>
            </a:r>
            <a:r>
              <a:rPr lang="pt-BR" sz="2200" dirty="0"/>
              <a:t>combate e prevenção contra o crescente alastramento da COVID-19. </a:t>
            </a:r>
          </a:p>
          <a:p>
            <a:endParaRPr lang="pt-BR" sz="1100" dirty="0"/>
          </a:p>
          <a:p>
            <a:r>
              <a:rPr lang="pt-BR" sz="2200" dirty="0"/>
              <a:t>Paralelo a isso, as críticas e pressões da sociedade quanto ao uso de técnicas de Inteligência Artificial (como é o caso da </a:t>
            </a:r>
            <a:r>
              <a:rPr lang="pt-BR" sz="2200" i="1" dirty="0"/>
              <a:t>machine learning</a:t>
            </a:r>
            <a:r>
              <a:rPr lang="pt-BR" sz="2200" dirty="0"/>
              <a:t>) sem a devida transparência e regulamentação devem ser levadas em conta pelas equipes de </a:t>
            </a:r>
            <a:r>
              <a:rPr lang="pt-BR" sz="2200" b="1" dirty="0"/>
              <a:t>implementação </a:t>
            </a:r>
            <a:r>
              <a:rPr lang="pt-BR" sz="2200" dirty="0"/>
              <a:t>e</a:t>
            </a:r>
            <a:r>
              <a:rPr lang="pt-BR" sz="2200" b="1" dirty="0"/>
              <a:t> divulgação</a:t>
            </a:r>
            <a:r>
              <a:rPr lang="pt-BR" sz="2200" dirty="0"/>
              <a:t> em um projeto de sistema de controle de entrada em espaços públicos.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[1 de 3]</a:t>
            </a:r>
          </a:p>
        </p:txBody>
      </p:sp>
      <p:pic>
        <p:nvPicPr>
          <p:cNvPr id="7" name="Mask-Detection - Testing wrong uses">
            <a:hlinkClick r:id="" action="ppaction://media"/>
            <a:extLst>
              <a:ext uri="{FF2B5EF4-FFF2-40B4-BE49-F238E27FC236}">
                <a16:creationId xmlns:a16="http://schemas.microsoft.com/office/drawing/2014/main" id="{7221CB3B-36D7-43B6-9B13-F92D70FC78A0}"/>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7982909" y="2016087"/>
            <a:ext cx="3962400" cy="3352800"/>
          </a:xfrm>
          <a:prstGeom prst="rect">
            <a:avLst/>
          </a:prstGeom>
        </p:spPr>
      </p:pic>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6">
            <a:extLst>
              <a:ext uri="{28A0092B-C50C-407E-A947-70E740481C1C}">
                <a14:useLocalDpi xmlns:a14="http://schemas.microsoft.com/office/drawing/2010/main" val="0"/>
              </a:ext>
              <a:ext uri="{96DAC541-7B7A-43D3-8B79-37D633B846F1}">
                <asvg:svgBlip xmlns:asvg="http://schemas.microsoft.com/office/drawing/2016/SVG/main" r:embed="rId7"/>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309676" cy="1107996"/>
          </a:xfrm>
          <a:prstGeom prst="rect">
            <a:avLst/>
          </a:prstGeom>
        </p:spPr>
        <p:txBody>
          <a:bodyPr wrap="square">
            <a:spAutoFit/>
          </a:bodyPr>
          <a:lstStyle/>
          <a:p>
            <a:r>
              <a:rPr lang="pt-BR" sz="2200" dirty="0">
                <a:solidFill>
                  <a:srgbClr val="4472C4"/>
                </a:solidFill>
              </a:rPr>
              <a:t>Recomendamos uma abordagem </a:t>
            </a:r>
            <a:r>
              <a:rPr lang="pt-BR" sz="2200" b="1" dirty="0">
                <a:solidFill>
                  <a:srgbClr val="4472C4"/>
                </a:solidFill>
              </a:rPr>
              <a:t>educativa</a:t>
            </a:r>
            <a:r>
              <a:rPr lang="pt-BR" sz="2200" dirty="0">
                <a:solidFill>
                  <a:srgbClr val="4472C4"/>
                </a:solidFill>
              </a:rPr>
              <a:t> ao invés de </a:t>
            </a:r>
            <a:r>
              <a:rPr lang="pt-BR" sz="2200" b="1" dirty="0">
                <a:solidFill>
                  <a:srgbClr val="4472C4"/>
                </a:solidFill>
              </a:rPr>
              <a:t>punitiva</a:t>
            </a:r>
            <a:r>
              <a:rPr lang="pt-BR" sz="2200" dirty="0">
                <a:solidFill>
                  <a:srgbClr val="4472C4"/>
                </a:solidFill>
              </a:rPr>
              <a:t> na implementação e divulgação do modelo entregue.</a:t>
            </a:r>
            <a:endParaRPr lang="pt-BR" sz="2200" dirty="0">
              <a:solidFill>
                <a:srgbClr val="4472C4"/>
              </a:solidFill>
              <a:ea typeface="+mn-lt"/>
              <a:cs typeface="+mn-lt"/>
            </a:endParaRPr>
          </a:p>
        </p:txBody>
      </p:sp>
      <p:sp>
        <p:nvSpPr>
          <p:cNvPr id="12" name="TextBox 11">
            <a:extLst>
              <a:ext uri="{FF2B5EF4-FFF2-40B4-BE49-F238E27FC236}">
                <a16:creationId xmlns:a16="http://schemas.microsoft.com/office/drawing/2014/main" id="{7DDBF96A-68E3-43AE-9672-191FCD41CB58}"/>
              </a:ext>
            </a:extLst>
          </p:cNvPr>
          <p:cNvSpPr txBox="1"/>
          <p:nvPr/>
        </p:nvSpPr>
        <p:spPr>
          <a:xfrm>
            <a:off x="7982909" y="5369171"/>
            <a:ext cx="3962400" cy="954107"/>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400" dirty="0"/>
              <a:t>Exemplo de implementação do modelo em um </a:t>
            </a:r>
            <a:r>
              <a:rPr lang="pt-BR" sz="1400" i="1" dirty="0"/>
              <a:t>streaming </a:t>
            </a:r>
            <a:r>
              <a:rPr lang="pt-BR" sz="1400" dirty="0"/>
              <a:t>de vídeo em tempo real, utilizando o framework </a:t>
            </a:r>
            <a:r>
              <a:rPr lang="pt-BR" sz="1400" i="1" dirty="0"/>
              <a:t>open source</a:t>
            </a:r>
            <a:r>
              <a:rPr lang="pt-BR" sz="1400" dirty="0"/>
              <a:t> de </a:t>
            </a:r>
            <a:r>
              <a:rPr lang="pt-BR" sz="1400" i="1" dirty="0"/>
              <a:t>computer vision </a:t>
            </a:r>
            <a:r>
              <a:rPr lang="pt-BR" sz="1400" dirty="0"/>
              <a:t>para Python, chamado </a:t>
            </a:r>
            <a:r>
              <a:rPr lang="pt-BR" sz="1400" b="1" dirty="0"/>
              <a:t>OpenCV</a:t>
            </a:r>
            <a:r>
              <a:rPr lang="pt-BR" sz="1400" dirty="0"/>
              <a:t>. </a:t>
            </a:r>
            <a:endParaRPr lang="pt-BR" sz="1400" b="1" dirty="0">
              <a:cs typeface="Calibri"/>
            </a:endParaRPr>
          </a:p>
        </p:txBody>
      </p:sp>
    </p:spTree>
    <p:extLst>
      <p:ext uri="{BB962C8B-B14F-4D97-AF65-F5344CB8AC3E}">
        <p14:creationId xmlns:p14="http://schemas.microsoft.com/office/powerpoint/2010/main" val="398178577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43200"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repeatCount="indefinite"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3" y="2006649"/>
            <a:ext cx="6783093" cy="3139321"/>
          </a:xfrm>
          <a:prstGeom prst="rect">
            <a:avLst/>
          </a:prstGeom>
          <a:noFill/>
          <a:ln>
            <a:noFill/>
          </a:ln>
        </p:spPr>
        <p:txBody>
          <a:bodyPr wrap="square" rtlCol="0" anchor="t">
            <a:spAutoFit/>
          </a:bodyPr>
          <a:lstStyle/>
          <a:p>
            <a:r>
              <a:rPr lang="pt-BR" sz="2200" dirty="0">
                <a:ea typeface="+mn-lt"/>
                <a:cs typeface="+mn-lt"/>
              </a:rPr>
              <a:t>Toda iniciativa bem-sucedida de ciência de dados requer uma equipe que consiga alinhar a implementação com as estratégias definidas pelo negócio. Em especial, para projetos que envolvem Inteligência Artificial, aspectos legais, éticos e de conformidade com a sociedade se traduzem em um desafio adicional, onde o time responsável possui responsabilidades sobre decisões que não se baseiam em repostas consensuais, gerando conflitos das mais diversas naturezas.</a:t>
            </a:r>
            <a:endParaRPr lang="pt-BR" sz="1100" dirty="0"/>
          </a:p>
        </p:txBody>
      </p:sp>
      <p:sp>
        <p:nvSpPr>
          <p:cNvPr id="5" name="Retângulo 4">
            <a:extLst>
              <a:ext uri="{FF2B5EF4-FFF2-40B4-BE49-F238E27FC236}">
                <a16:creationId xmlns:a16="http://schemas.microsoft.com/office/drawing/2014/main" id="{5D75DD48-152E-4765-B943-8CE892AABA8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[2 de 3]</a:t>
            </a:r>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3" y="5590910"/>
            <a:ext cx="6063730" cy="1107996"/>
          </a:xfrm>
          <a:prstGeom prst="rect">
            <a:avLst/>
          </a:prstGeom>
        </p:spPr>
        <p:txBody>
          <a:bodyPr wrap="square">
            <a:spAutoFit/>
          </a:bodyPr>
          <a:lstStyle/>
          <a:p>
            <a:r>
              <a:rPr lang="pt-BR" sz="2200" dirty="0">
                <a:solidFill>
                  <a:srgbClr val="4472C4"/>
                </a:solidFill>
              </a:rPr>
              <a:t>Recomendamos a contratação de um </a:t>
            </a:r>
            <a:r>
              <a:rPr lang="pt-BR" sz="2200" b="1" dirty="0">
                <a:solidFill>
                  <a:srgbClr val="4472C4"/>
                </a:solidFill>
              </a:rPr>
              <a:t>time multidisciplinar </a:t>
            </a:r>
            <a:r>
              <a:rPr lang="pt-BR" sz="2200" dirty="0">
                <a:solidFill>
                  <a:srgbClr val="4472C4"/>
                </a:solidFill>
              </a:rPr>
              <a:t>para </a:t>
            </a:r>
            <a:r>
              <a:rPr lang="pt-BR" sz="2200" b="1" dirty="0">
                <a:solidFill>
                  <a:srgbClr val="4472C4"/>
                </a:solidFill>
              </a:rPr>
              <a:t>implementação iterativa</a:t>
            </a:r>
            <a:r>
              <a:rPr lang="pt-BR" sz="2200" dirty="0">
                <a:solidFill>
                  <a:srgbClr val="4472C4"/>
                </a:solidFill>
              </a:rPr>
              <a:t> </a:t>
            </a:r>
            <a:br>
              <a:rPr lang="pt-BR" sz="2200" dirty="0">
                <a:solidFill>
                  <a:srgbClr val="4472C4"/>
                </a:solidFill>
              </a:rPr>
            </a:br>
            <a:r>
              <a:rPr lang="pt-BR" sz="2200" dirty="0">
                <a:solidFill>
                  <a:srgbClr val="4472C4"/>
                </a:solidFill>
              </a:rPr>
              <a:t>e especializado para o </a:t>
            </a:r>
            <a:r>
              <a:rPr lang="pt-BR" sz="2200" b="1" dirty="0">
                <a:solidFill>
                  <a:srgbClr val="4472C4"/>
                </a:solidFill>
              </a:rPr>
              <a:t>deployment</a:t>
            </a:r>
            <a:r>
              <a:rPr lang="pt-BR" sz="2200" dirty="0">
                <a:solidFill>
                  <a:srgbClr val="4472C4"/>
                </a:solidFill>
              </a:rPr>
              <a:t> do modelo.</a:t>
            </a:r>
            <a:endParaRPr lang="pt-BR" sz="2200" dirty="0">
              <a:solidFill>
                <a:srgbClr val="4472C4"/>
              </a:solidFill>
              <a:ea typeface="+mn-lt"/>
              <a:cs typeface="+mn-lt"/>
            </a:endParaRPr>
          </a:p>
        </p:txBody>
      </p:sp>
      <p:grpSp>
        <p:nvGrpSpPr>
          <p:cNvPr id="61" name="Group 60">
            <a:extLst>
              <a:ext uri="{FF2B5EF4-FFF2-40B4-BE49-F238E27FC236}">
                <a16:creationId xmlns:a16="http://schemas.microsoft.com/office/drawing/2014/main" id="{5659F34A-495C-4865-B487-06AA773B8202}"/>
              </a:ext>
            </a:extLst>
          </p:cNvPr>
          <p:cNvGrpSpPr/>
          <p:nvPr/>
        </p:nvGrpSpPr>
        <p:grpSpPr>
          <a:xfrm>
            <a:off x="6343206" y="1835713"/>
            <a:ext cx="5813968" cy="5001026"/>
            <a:chOff x="6343206" y="1835713"/>
            <a:chExt cx="5813968" cy="5001026"/>
          </a:xfrm>
        </p:grpSpPr>
        <p:grpSp>
          <p:nvGrpSpPr>
            <p:cNvPr id="35" name="Group 34">
              <a:extLst>
                <a:ext uri="{FF2B5EF4-FFF2-40B4-BE49-F238E27FC236}">
                  <a16:creationId xmlns:a16="http://schemas.microsoft.com/office/drawing/2014/main" id="{DEAFABC5-7622-4304-BE14-7C86B6758592}"/>
                </a:ext>
              </a:extLst>
            </p:cNvPr>
            <p:cNvGrpSpPr/>
            <p:nvPr/>
          </p:nvGrpSpPr>
          <p:grpSpPr>
            <a:xfrm>
              <a:off x="7489417" y="2373349"/>
              <a:ext cx="3353159" cy="4007092"/>
              <a:chOff x="6716564" y="2396709"/>
              <a:chExt cx="3353159" cy="4007092"/>
            </a:xfrm>
          </p:grpSpPr>
          <p:sp>
            <p:nvSpPr>
              <p:cNvPr id="25" name="Rectangle 24">
                <a:extLst>
                  <a:ext uri="{FF2B5EF4-FFF2-40B4-BE49-F238E27FC236}">
                    <a16:creationId xmlns:a16="http://schemas.microsoft.com/office/drawing/2014/main" id="{AF6BD5E4-0D09-4458-8304-235B0375B1AC}"/>
                  </a:ext>
                </a:extLst>
              </p:cNvPr>
              <p:cNvSpPr/>
              <p:nvPr/>
            </p:nvSpPr>
            <p:spPr>
              <a:xfrm>
                <a:off x="6716564" y="2809380"/>
                <a:ext cx="2664259" cy="3222170"/>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Visionários</a:t>
                </a:r>
              </a:p>
            </p:txBody>
          </p:sp>
          <p:sp>
            <p:nvSpPr>
              <p:cNvPr id="31" name="Rectangle 30">
                <a:extLst>
                  <a:ext uri="{FF2B5EF4-FFF2-40B4-BE49-F238E27FC236}">
                    <a16:creationId xmlns:a16="http://schemas.microsoft.com/office/drawing/2014/main" id="{E96D70CF-2E89-4F78-BBAF-9548A9789617}"/>
                  </a:ext>
                </a:extLst>
              </p:cNvPr>
              <p:cNvSpPr/>
              <p:nvPr/>
            </p:nvSpPr>
            <p:spPr>
              <a:xfrm>
                <a:off x="8633308" y="4796504"/>
                <a:ext cx="1436415"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2" name="Rectangle 31">
                <a:extLst>
                  <a:ext uri="{FF2B5EF4-FFF2-40B4-BE49-F238E27FC236}">
                    <a16:creationId xmlns:a16="http://schemas.microsoft.com/office/drawing/2014/main" id="{167D101B-45D1-4CFA-BA4D-7BC1ADE80E60}"/>
                  </a:ext>
                </a:extLst>
              </p:cNvPr>
              <p:cNvSpPr/>
              <p:nvPr/>
            </p:nvSpPr>
            <p:spPr>
              <a:xfrm>
                <a:off x="8633308" y="4651478"/>
                <a:ext cx="1436415"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3" name="Rectangle 22">
                <a:extLst>
                  <a:ext uri="{FF2B5EF4-FFF2-40B4-BE49-F238E27FC236}">
                    <a16:creationId xmlns:a16="http://schemas.microsoft.com/office/drawing/2014/main" id="{B7FDCF89-2335-43BF-BF44-12D7B14A6CD6}"/>
                  </a:ext>
                </a:extLst>
              </p:cNvPr>
              <p:cNvSpPr/>
              <p:nvPr/>
            </p:nvSpPr>
            <p:spPr>
              <a:xfrm>
                <a:off x="6845095" y="3354848"/>
                <a:ext cx="2298905" cy="2547859"/>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Especialistas </a:t>
                </a:r>
              </a:p>
              <a:p>
                <a:r>
                  <a:rPr lang="pt-BR" sz="1400" dirty="0"/>
                  <a:t>de Domínio</a:t>
                </a:r>
              </a:p>
            </p:txBody>
          </p:sp>
          <p:sp>
            <p:nvSpPr>
              <p:cNvPr id="24" name="Rectangle 23">
                <a:extLst>
                  <a:ext uri="{FF2B5EF4-FFF2-40B4-BE49-F238E27FC236}">
                    <a16:creationId xmlns:a16="http://schemas.microsoft.com/office/drawing/2014/main" id="{005433B2-10AA-4237-8310-6F1C25509509}"/>
                  </a:ext>
                </a:extLst>
              </p:cNvPr>
              <p:cNvSpPr/>
              <p:nvPr/>
            </p:nvSpPr>
            <p:spPr>
              <a:xfrm>
                <a:off x="6959736" y="3984633"/>
                <a:ext cx="1934284" cy="1783449"/>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pt-BR" sz="1400" dirty="0"/>
                  <a:t>Habilidades de</a:t>
                </a:r>
              </a:p>
              <a:p>
                <a:r>
                  <a:rPr lang="pt-BR" sz="1400" dirty="0"/>
                  <a:t>Desenvolvimento</a:t>
                </a:r>
              </a:p>
            </p:txBody>
          </p:sp>
          <p:sp>
            <p:nvSpPr>
              <p:cNvPr id="29" name="Rectangle 28">
                <a:extLst>
                  <a:ext uri="{FF2B5EF4-FFF2-40B4-BE49-F238E27FC236}">
                    <a16:creationId xmlns:a16="http://schemas.microsoft.com/office/drawing/2014/main" id="{9DBAA05C-BAEF-4E80-BF0A-D811FCD30833}"/>
                  </a:ext>
                </a:extLst>
              </p:cNvPr>
              <p:cNvSpPr/>
              <p:nvPr/>
            </p:nvSpPr>
            <p:spPr>
              <a:xfrm rot="16200000">
                <a:off x="6456542" y="4325995"/>
                <a:ext cx="4005586"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8" name="Rectangle 27">
                <a:extLst>
                  <a:ext uri="{FF2B5EF4-FFF2-40B4-BE49-F238E27FC236}">
                    <a16:creationId xmlns:a16="http://schemas.microsoft.com/office/drawing/2014/main" id="{2773B7AB-EC1A-4A1A-9E80-DA568EAFF84F}"/>
                  </a:ext>
                </a:extLst>
              </p:cNvPr>
              <p:cNvSpPr/>
              <p:nvPr/>
            </p:nvSpPr>
            <p:spPr>
              <a:xfrm>
                <a:off x="8631925" y="4937759"/>
                <a:ext cx="1436415" cy="147833"/>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3" name="Rectangle 32">
                <a:extLst>
                  <a:ext uri="{FF2B5EF4-FFF2-40B4-BE49-F238E27FC236}">
                    <a16:creationId xmlns:a16="http://schemas.microsoft.com/office/drawing/2014/main" id="{B910DA59-3CA2-4878-9068-EBEE6B5ABBA6}"/>
                  </a:ext>
                </a:extLst>
              </p:cNvPr>
              <p:cNvSpPr/>
              <p:nvPr/>
            </p:nvSpPr>
            <p:spPr>
              <a:xfrm rot="16200000">
                <a:off x="8128885" y="2801862"/>
                <a:ext cx="958138" cy="147833"/>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4" name="Rectangle 33">
                <a:extLst>
                  <a:ext uri="{FF2B5EF4-FFF2-40B4-BE49-F238E27FC236}">
                    <a16:creationId xmlns:a16="http://schemas.microsoft.com/office/drawing/2014/main" id="{DD810C89-12AF-49D1-8BF7-55010C9093A7}"/>
                  </a:ext>
                </a:extLst>
              </p:cNvPr>
              <p:cNvSpPr/>
              <p:nvPr/>
            </p:nvSpPr>
            <p:spPr>
              <a:xfrm rot="16200000">
                <a:off x="8311216" y="2767363"/>
                <a:ext cx="889142" cy="147833"/>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30" name="Rectangle 29">
                <a:extLst>
                  <a:ext uri="{FF2B5EF4-FFF2-40B4-BE49-F238E27FC236}">
                    <a16:creationId xmlns:a16="http://schemas.microsoft.com/office/drawing/2014/main" id="{082A5797-3DD6-4D6D-BF76-9B1A154C6308}"/>
                  </a:ext>
                </a:extLst>
              </p:cNvPr>
              <p:cNvSpPr/>
              <p:nvPr/>
            </p:nvSpPr>
            <p:spPr>
              <a:xfrm rot="16200000">
                <a:off x="8160587" y="5885313"/>
                <a:ext cx="889142" cy="147833"/>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sp>
            <p:nvSpPr>
              <p:cNvPr id="22" name="Rectangle 21">
                <a:extLst>
                  <a:ext uri="{FF2B5EF4-FFF2-40B4-BE49-F238E27FC236}">
                    <a16:creationId xmlns:a16="http://schemas.microsoft.com/office/drawing/2014/main" id="{63875BF5-B00D-48D4-8F20-5E01980589C8}"/>
                  </a:ext>
                </a:extLst>
              </p:cNvPr>
              <p:cNvSpPr/>
              <p:nvPr/>
            </p:nvSpPr>
            <p:spPr>
              <a:xfrm>
                <a:off x="7101159" y="4564563"/>
                <a:ext cx="1542882" cy="1101399"/>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r>
                  <a:rPr lang="en-US" sz="1400" dirty="0"/>
                  <a:t>Data Science &amp; Analytics Skills</a:t>
                </a:r>
              </a:p>
            </p:txBody>
          </p:sp>
        </p:grpSp>
        <p:sp>
          <p:nvSpPr>
            <p:cNvPr id="36" name="Rectangle: Rounded Corners 35">
              <a:extLst>
                <a:ext uri="{FF2B5EF4-FFF2-40B4-BE49-F238E27FC236}">
                  <a16:creationId xmlns:a16="http://schemas.microsoft.com/office/drawing/2014/main" id="{7B1830E2-5166-4021-A26F-18E4DAEA5274}"/>
                </a:ext>
              </a:extLst>
            </p:cNvPr>
            <p:cNvSpPr/>
            <p:nvPr/>
          </p:nvSpPr>
          <p:spPr>
            <a:xfrm>
              <a:off x="10834615" y="4587250"/>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Aplicação na Sociedade</a:t>
              </a:r>
            </a:p>
          </p:txBody>
        </p:sp>
        <p:sp>
          <p:nvSpPr>
            <p:cNvPr id="37" name="Rectangle: Rounded Corners 36">
              <a:extLst>
                <a:ext uri="{FF2B5EF4-FFF2-40B4-BE49-F238E27FC236}">
                  <a16:creationId xmlns:a16="http://schemas.microsoft.com/office/drawing/2014/main" id="{1434D1FF-7DBA-4EFD-BC56-18D95E9DD4DC}"/>
                </a:ext>
              </a:extLst>
            </p:cNvPr>
            <p:cNvSpPr/>
            <p:nvPr/>
          </p:nvSpPr>
          <p:spPr>
            <a:xfrm>
              <a:off x="8736027" y="1874338"/>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Alinhamento com Negócio</a:t>
              </a:r>
            </a:p>
          </p:txBody>
        </p:sp>
        <p:sp>
          <p:nvSpPr>
            <p:cNvPr id="38" name="Rectangle: Rounded Corners 37">
              <a:extLst>
                <a:ext uri="{FF2B5EF4-FFF2-40B4-BE49-F238E27FC236}">
                  <a16:creationId xmlns:a16="http://schemas.microsoft.com/office/drawing/2014/main" id="{12CB256E-D2DD-4F91-8D03-BE074BB38218}"/>
                </a:ext>
              </a:extLst>
            </p:cNvPr>
            <p:cNvSpPr/>
            <p:nvPr/>
          </p:nvSpPr>
          <p:spPr>
            <a:xfrm>
              <a:off x="8699731" y="6282452"/>
              <a:ext cx="1283967" cy="512210"/>
            </a:xfrm>
            <a:prstGeom prst="roundRect">
              <a:avLst>
                <a:gd name="adj" fmla="val 6256"/>
              </a:avLst>
            </a:prstGeom>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Implementação e Deployment</a:t>
              </a:r>
            </a:p>
          </p:txBody>
        </p:sp>
        <p:grpSp>
          <p:nvGrpSpPr>
            <p:cNvPr id="41" name="Group 40">
              <a:extLst>
                <a:ext uri="{FF2B5EF4-FFF2-40B4-BE49-F238E27FC236}">
                  <a16:creationId xmlns:a16="http://schemas.microsoft.com/office/drawing/2014/main" id="{72CD7087-946D-41AC-BA3F-5DB12EA987E4}"/>
                </a:ext>
              </a:extLst>
            </p:cNvPr>
            <p:cNvGrpSpPr/>
            <p:nvPr/>
          </p:nvGrpSpPr>
          <p:grpSpPr>
            <a:xfrm>
              <a:off x="6343206" y="5036716"/>
              <a:ext cx="2818171" cy="985039"/>
              <a:chOff x="6545481" y="5075924"/>
              <a:chExt cx="2618624" cy="915291"/>
            </a:xfrm>
          </p:grpSpPr>
          <p:sp>
            <p:nvSpPr>
              <p:cNvPr id="39" name="Rectangle 38">
                <a:extLst>
                  <a:ext uri="{FF2B5EF4-FFF2-40B4-BE49-F238E27FC236}">
                    <a16:creationId xmlns:a16="http://schemas.microsoft.com/office/drawing/2014/main" id="{05EE14C8-6368-4EC4-AA1C-3BD81BE4840A}"/>
                  </a:ext>
                </a:extLst>
              </p:cNvPr>
              <p:cNvSpPr/>
              <p:nvPr/>
            </p:nvSpPr>
            <p:spPr>
              <a:xfrm>
                <a:off x="6545481" y="5075924"/>
                <a:ext cx="2618624" cy="915291"/>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endParaRPr lang="en-US" sz="1400" dirty="0"/>
              </a:p>
            </p:txBody>
          </p:sp>
          <p:pic>
            <p:nvPicPr>
              <p:cNvPr id="8" name="Picture 7" descr="A person posing for the camera&#10;&#10;Description automatically generated">
                <a:extLst>
                  <a:ext uri="{FF2B5EF4-FFF2-40B4-BE49-F238E27FC236}">
                    <a16:creationId xmlns:a16="http://schemas.microsoft.com/office/drawing/2014/main" id="{8CDDCA05-5521-4C37-B10D-56FA4F8D5CB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8653948" y="5150833"/>
                <a:ext cx="455809" cy="772556"/>
              </a:xfrm>
              <a:prstGeom prst="rect">
                <a:avLst/>
              </a:prstGeom>
            </p:spPr>
          </p:pic>
          <p:pic>
            <p:nvPicPr>
              <p:cNvPr id="13" name="Picture 12" descr="A person posing for the camera&#10;&#10;Description automatically generated">
                <a:extLst>
                  <a:ext uri="{FF2B5EF4-FFF2-40B4-BE49-F238E27FC236}">
                    <a16:creationId xmlns:a16="http://schemas.microsoft.com/office/drawing/2014/main" id="{BB1E8F1A-9FC6-4197-A3A4-4E30FB70F551}"/>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8140571" y="5150833"/>
                <a:ext cx="455809" cy="772556"/>
              </a:xfrm>
              <a:prstGeom prst="rect">
                <a:avLst/>
              </a:prstGeom>
            </p:spPr>
          </p:pic>
          <p:pic>
            <p:nvPicPr>
              <p:cNvPr id="15" name="Picture 14" descr="A person wearing glasses and smiling at the camera&#10;&#10;Description automatically generated">
                <a:extLst>
                  <a:ext uri="{FF2B5EF4-FFF2-40B4-BE49-F238E27FC236}">
                    <a16:creationId xmlns:a16="http://schemas.microsoft.com/office/drawing/2014/main" id="{039B6FDD-1784-4904-AA23-76DCDF542B3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6600437" y="5150833"/>
                <a:ext cx="455809" cy="772556"/>
              </a:xfrm>
              <a:prstGeom prst="rect">
                <a:avLst/>
              </a:prstGeom>
            </p:spPr>
          </p:pic>
          <p:pic>
            <p:nvPicPr>
              <p:cNvPr id="17" name="Picture 16" descr="A person posing for the camera&#10;&#10;Description automatically generated">
                <a:extLst>
                  <a:ext uri="{FF2B5EF4-FFF2-40B4-BE49-F238E27FC236}">
                    <a16:creationId xmlns:a16="http://schemas.microsoft.com/office/drawing/2014/main" id="{2E8A3575-3663-46D8-A80C-BDB6905CEA66}"/>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627193" y="5150833"/>
                <a:ext cx="455809" cy="772556"/>
              </a:xfrm>
              <a:prstGeom prst="rect">
                <a:avLst/>
              </a:prstGeom>
            </p:spPr>
          </p:pic>
          <p:pic>
            <p:nvPicPr>
              <p:cNvPr id="19" name="Picture 18" descr="A person posing for the camera&#10;&#10;Description automatically generated">
                <a:extLst>
                  <a:ext uri="{FF2B5EF4-FFF2-40B4-BE49-F238E27FC236}">
                    <a16:creationId xmlns:a16="http://schemas.microsoft.com/office/drawing/2014/main" id="{31E68633-0CBE-46B3-A56A-18CA09C65F2D}"/>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7113815" y="5150833"/>
                <a:ext cx="455809" cy="772556"/>
              </a:xfrm>
              <a:prstGeom prst="rect">
                <a:avLst/>
              </a:prstGeom>
            </p:spPr>
          </p:pic>
        </p:grpSp>
        <p:cxnSp>
          <p:nvCxnSpPr>
            <p:cNvPr id="47" name="Straight Connector 46">
              <a:extLst>
                <a:ext uri="{FF2B5EF4-FFF2-40B4-BE49-F238E27FC236}">
                  <a16:creationId xmlns:a16="http://schemas.microsoft.com/office/drawing/2014/main" id="{366AA6EE-6F34-4F97-BD95-79DA4FE1FEC1}"/>
                </a:ext>
              </a:extLst>
            </p:cNvPr>
            <p:cNvCxnSpPr>
              <a:cxnSpLocks/>
            </p:cNvCxnSpPr>
            <p:nvPr/>
          </p:nvCxnSpPr>
          <p:spPr>
            <a:xfrm>
              <a:off x="10019994" y="2138184"/>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FDE5715C-442B-44B5-B563-E5910925E9A6}"/>
                </a:ext>
              </a:extLst>
            </p:cNvPr>
            <p:cNvCxnSpPr>
              <a:cxnSpLocks/>
            </p:cNvCxnSpPr>
            <p:nvPr/>
          </p:nvCxnSpPr>
          <p:spPr>
            <a:xfrm>
              <a:off x="10484662" y="1955850"/>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3" name="Straight Connector 52">
              <a:extLst>
                <a:ext uri="{FF2B5EF4-FFF2-40B4-BE49-F238E27FC236}">
                  <a16:creationId xmlns:a16="http://schemas.microsoft.com/office/drawing/2014/main" id="{4BC18F6D-7860-4242-A883-7828F2C7D85A}"/>
                </a:ext>
              </a:extLst>
            </p:cNvPr>
            <p:cNvCxnSpPr>
              <a:cxnSpLocks/>
            </p:cNvCxnSpPr>
            <p:nvPr/>
          </p:nvCxnSpPr>
          <p:spPr>
            <a:xfrm>
              <a:off x="9983698" y="6527085"/>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4" name="Straight Connector 53">
              <a:extLst>
                <a:ext uri="{FF2B5EF4-FFF2-40B4-BE49-F238E27FC236}">
                  <a16:creationId xmlns:a16="http://schemas.microsoft.com/office/drawing/2014/main" id="{EE5254B9-77E9-45B2-88EC-60BED229182C}"/>
                </a:ext>
              </a:extLst>
            </p:cNvPr>
            <p:cNvCxnSpPr>
              <a:cxnSpLocks/>
            </p:cNvCxnSpPr>
            <p:nvPr/>
          </p:nvCxnSpPr>
          <p:spPr>
            <a:xfrm>
              <a:off x="10448366" y="6344751"/>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sp>
          <p:nvSpPr>
            <p:cNvPr id="55" name="TextBox 54">
              <a:extLst>
                <a:ext uri="{FF2B5EF4-FFF2-40B4-BE49-F238E27FC236}">
                  <a16:creationId xmlns:a16="http://schemas.microsoft.com/office/drawing/2014/main" id="{55CBFDAD-72C8-4084-9CC7-3146175D973B}"/>
                </a:ext>
              </a:extLst>
            </p:cNvPr>
            <p:cNvSpPr txBox="1"/>
            <p:nvPr/>
          </p:nvSpPr>
          <p:spPr>
            <a:xfrm>
              <a:off x="10484661" y="1835713"/>
              <a:ext cx="1611851" cy="1015663"/>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aderência e alinhamento com os requisitos de negócio, da concepção de novas iniciativas até sua implementação.</a:t>
              </a:r>
              <a:endParaRPr lang="pt-BR" sz="1000" b="1" dirty="0">
                <a:cs typeface="Calibri"/>
              </a:endParaRPr>
            </a:p>
          </p:txBody>
        </p:sp>
        <p:sp>
          <p:nvSpPr>
            <p:cNvPr id="56" name="TextBox 55">
              <a:extLst>
                <a:ext uri="{FF2B5EF4-FFF2-40B4-BE49-F238E27FC236}">
                  <a16:creationId xmlns:a16="http://schemas.microsoft.com/office/drawing/2014/main" id="{D50E688C-89E6-4438-B669-E97A57917F88}"/>
                </a:ext>
              </a:extLst>
            </p:cNvPr>
            <p:cNvSpPr txBox="1"/>
            <p:nvPr/>
          </p:nvSpPr>
          <p:spPr>
            <a:xfrm>
              <a:off x="10484661" y="6128853"/>
              <a:ext cx="1611851" cy="707886"/>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r>
                <a:rPr lang="pt-BR" sz="1000" dirty="0"/>
                <a:t>Garante a as melhores práticas de implementação, maximizando o ROI.</a:t>
              </a:r>
              <a:endParaRPr lang="pt-BR" sz="1000" b="1" dirty="0">
                <a:cs typeface="Calibri"/>
              </a:endParaRPr>
            </a:p>
          </p:txBody>
        </p:sp>
        <p:grpSp>
          <p:nvGrpSpPr>
            <p:cNvPr id="59" name="Group 58">
              <a:extLst>
                <a:ext uri="{FF2B5EF4-FFF2-40B4-BE49-F238E27FC236}">
                  <a16:creationId xmlns:a16="http://schemas.microsoft.com/office/drawing/2014/main" id="{695A3650-D201-403B-93F5-159622044EFC}"/>
                </a:ext>
              </a:extLst>
            </p:cNvPr>
            <p:cNvGrpSpPr/>
            <p:nvPr/>
          </p:nvGrpSpPr>
          <p:grpSpPr>
            <a:xfrm rot="16200000">
              <a:off x="11188058" y="4174372"/>
              <a:ext cx="464668" cy="361088"/>
              <a:chOff x="5110187" y="3530285"/>
              <a:chExt cx="464668" cy="361088"/>
            </a:xfrm>
          </p:grpSpPr>
          <p:cxnSp>
            <p:nvCxnSpPr>
              <p:cNvPr id="57" name="Straight Connector 56">
                <a:extLst>
                  <a:ext uri="{FF2B5EF4-FFF2-40B4-BE49-F238E27FC236}">
                    <a16:creationId xmlns:a16="http://schemas.microsoft.com/office/drawing/2014/main" id="{612F5704-CAF4-47F7-82F8-AF8C105817E7}"/>
                  </a:ext>
                </a:extLst>
              </p:cNvPr>
              <p:cNvCxnSpPr>
                <a:cxnSpLocks/>
              </p:cNvCxnSpPr>
              <p:nvPr/>
            </p:nvCxnSpPr>
            <p:spPr>
              <a:xfrm>
                <a:off x="5110187" y="3712619"/>
                <a:ext cx="464668" cy="0"/>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7A18BA9-42E7-4046-BAF0-E054AFC93892}"/>
                  </a:ext>
                </a:extLst>
              </p:cNvPr>
              <p:cNvCxnSpPr>
                <a:cxnSpLocks/>
              </p:cNvCxnSpPr>
              <p:nvPr/>
            </p:nvCxnSpPr>
            <p:spPr>
              <a:xfrm>
                <a:off x="5574855" y="3530285"/>
                <a:ext cx="0" cy="361088"/>
              </a:xfrm>
              <a:prstGeom prst="line">
                <a:avLst/>
              </a:prstGeom>
              <a:ln w="15875">
                <a:solidFill>
                  <a:srgbClr val="763B78"/>
                </a:solidFill>
              </a:ln>
            </p:spPr>
            <p:style>
              <a:lnRef idx="1">
                <a:schemeClr val="accent1"/>
              </a:lnRef>
              <a:fillRef idx="0">
                <a:schemeClr val="accent1"/>
              </a:fillRef>
              <a:effectRef idx="0">
                <a:schemeClr val="accent1"/>
              </a:effectRef>
              <a:fontRef idx="minor">
                <a:schemeClr val="tx1"/>
              </a:fontRef>
            </p:style>
          </p:cxnSp>
        </p:grpSp>
        <p:sp>
          <p:nvSpPr>
            <p:cNvPr id="60" name="TextBox 59">
              <a:extLst>
                <a:ext uri="{FF2B5EF4-FFF2-40B4-BE49-F238E27FC236}">
                  <a16:creationId xmlns:a16="http://schemas.microsoft.com/office/drawing/2014/main" id="{DC71E9BD-960C-468E-A226-CA78334057D8}"/>
                </a:ext>
              </a:extLst>
            </p:cNvPr>
            <p:cNvSpPr txBox="1"/>
            <p:nvPr/>
          </p:nvSpPr>
          <p:spPr>
            <a:xfrm>
              <a:off x="10663618" y="3256613"/>
              <a:ext cx="1493556" cy="861774"/>
            </a:xfrm>
            <a:prstGeom prst="rect">
              <a:avLst/>
            </a:prstGeom>
            <a:noFill/>
          </p:spPr>
          <p:txBody>
            <a:bodyPr rot="0" spcFirstLastPara="0" vertOverflow="overflow" horzOverflow="overflow" vert="horz" wrap="square" lIns="91440" tIns="45720" rIns="91440" bIns="45720" numCol="1" spcCol="0" rtlCol="0" fromWordArt="0" anchor="t" anchorCtr="0" forceAA="0" compatLnSpc="1">
              <a:prstTxWarp prst="textNoShape">
                <a:avLst/>
              </a:prstTxWarp>
              <a:spAutoFit/>
            </a:bodyPr>
            <a:lstStyle/>
            <a:p>
              <a:pPr algn="ctr"/>
              <a:r>
                <a:rPr lang="pt-BR" sz="1000" dirty="0"/>
                <a:t>Garante a conformidade com as leis, propondo resoluções onde existam conflitos com a sociedade.</a:t>
              </a:r>
              <a:endParaRPr lang="pt-BR" sz="1000" b="1" dirty="0">
                <a:cs typeface="Calibri"/>
              </a:endParaRPr>
            </a:p>
          </p:txBody>
        </p:sp>
      </p:grpSp>
    </p:spTree>
    <p:extLst>
      <p:ext uri="{BB962C8B-B14F-4D97-AF65-F5344CB8AC3E}">
        <p14:creationId xmlns:p14="http://schemas.microsoft.com/office/powerpoint/2010/main" val="8352135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lvl="0" indent="-15875" algn="just">
              <a:lnSpc>
                <a:spcPts val="3000"/>
              </a:lnSpc>
            </a:pPr>
            <a:r>
              <a:rPr lang="pt-BR" sz="2400" dirty="0">
                <a:solidFill>
                  <a:prstClr val="black"/>
                </a:solidFill>
              </a:rPr>
              <a:t>- Quais são as </a:t>
            </a:r>
            <a:r>
              <a:rPr lang="pt-BR" sz="2400" b="1" dirty="0">
                <a:solidFill>
                  <a:prstClr val="black"/>
                </a:solidFill>
              </a:rPr>
              <a:t>IMPLICAÇÕES GERENCIAIS</a:t>
            </a:r>
            <a:r>
              <a:rPr lang="pt-BR" sz="2400" dirty="0">
                <a:solidFill>
                  <a:prstClr val="black"/>
                </a:solidFill>
              </a:rPr>
              <a:t> da pesquisa?</a:t>
            </a:r>
          </a:p>
        </p:txBody>
      </p:sp>
      <p:sp>
        <p:nvSpPr>
          <p:cNvPr id="4" name="CaixaDeTexto 3">
            <a:extLst>
              <a:ext uri="{FF2B5EF4-FFF2-40B4-BE49-F238E27FC236}">
                <a16:creationId xmlns:a16="http://schemas.microsoft.com/office/drawing/2014/main" id="{6BFF6B08-BA12-4A27-A6FB-E5AD25D2188C}"/>
              </a:ext>
            </a:extLst>
          </p:cNvPr>
          <p:cNvSpPr txBox="1"/>
          <p:nvPr/>
        </p:nvSpPr>
        <p:spPr>
          <a:xfrm>
            <a:off x="176644" y="2016087"/>
            <a:ext cx="6700667" cy="3323987"/>
          </a:xfrm>
          <a:prstGeom prst="rect">
            <a:avLst/>
          </a:prstGeom>
          <a:noFill/>
          <a:ln>
            <a:noFill/>
          </a:ln>
        </p:spPr>
        <p:txBody>
          <a:bodyPr wrap="square" rtlCol="0" anchor="t">
            <a:spAutoFit/>
          </a:bodyPr>
          <a:lstStyle/>
          <a:p>
            <a:r>
              <a:rPr lang="pt-BR" sz="2200" dirty="0">
                <a:ea typeface="+mn-lt"/>
                <a:cs typeface="+mn-lt"/>
              </a:rPr>
              <a:t>O modelo pode se beneficiar com a prática de </a:t>
            </a:r>
            <a:r>
              <a:rPr lang="pt-BR" sz="2200" b="1" dirty="0">
                <a:ea typeface="+mn-lt"/>
                <a:cs typeface="+mn-lt"/>
              </a:rPr>
              <a:t>melhoria contínua</a:t>
            </a:r>
            <a:r>
              <a:rPr lang="pt-BR" sz="2200" dirty="0">
                <a:ea typeface="+mn-lt"/>
                <a:cs typeface="+mn-lt"/>
              </a:rPr>
              <a:t> e </a:t>
            </a:r>
            <a:r>
              <a:rPr lang="pt-BR" sz="2200" b="1" dirty="0">
                <a:ea typeface="+mn-lt"/>
                <a:cs typeface="+mn-lt"/>
              </a:rPr>
              <a:t>iterativa </a:t>
            </a:r>
            <a:r>
              <a:rPr lang="pt-BR" sz="2200" dirty="0">
                <a:ea typeface="+mn-lt"/>
                <a:cs typeface="+mn-lt"/>
              </a:rPr>
              <a:t>visando atingir, ininterruptamente, resultados cada vez melhores. Para isso, é importante que as questões pertinentes a privacidade, ética, conformidade com legislações sejam atendidas com o apoio do </a:t>
            </a:r>
            <a:r>
              <a:rPr lang="pt-BR" sz="2200" b="1" dirty="0">
                <a:ea typeface="+mn-lt"/>
                <a:cs typeface="+mn-lt"/>
              </a:rPr>
              <a:t>time multidisciplinar</a:t>
            </a:r>
            <a:r>
              <a:rPr lang="pt-BR" sz="2200" dirty="0">
                <a:ea typeface="+mn-lt"/>
                <a:cs typeface="+mn-lt"/>
              </a:rPr>
              <a:t>.</a:t>
            </a:r>
          </a:p>
          <a:p>
            <a:endParaRPr lang="pt-BR" sz="1100" dirty="0">
              <a:ea typeface="+mn-lt"/>
              <a:cs typeface="+mn-lt"/>
            </a:endParaRPr>
          </a:p>
          <a:p>
            <a:r>
              <a:rPr lang="pt-BR" sz="2200" dirty="0">
                <a:ea typeface="+mn-lt"/>
                <a:cs typeface="+mn-lt"/>
              </a:rPr>
              <a:t>É essencial estabelecer princípios e valores sólidos para que o time esteja amparado e assistido durante o desenvolvimento, entrega e aprimoramento do modelo.</a:t>
            </a:r>
            <a:endParaRPr lang="pt-BR" sz="1100" dirty="0"/>
          </a:p>
        </p:txBody>
      </p:sp>
      <p:pic>
        <p:nvPicPr>
          <p:cNvPr id="9" name="Graphic 8" descr="Comment Important">
            <a:extLst>
              <a:ext uri="{FF2B5EF4-FFF2-40B4-BE49-F238E27FC236}">
                <a16:creationId xmlns:a16="http://schemas.microsoft.com/office/drawing/2014/main" id="{CB77DFB1-CDBB-4260-931D-6401C68C51BD}"/>
              </a:ext>
            </a:extLst>
          </p:cNvPr>
          <p:cNvPicPr>
            <a:picLocks noChangeAspect="1"/>
          </p:cNvPicPr>
          <p:nvPr/>
        </p:nvPicPr>
        <p:blipFill>
          <a:blip r:embed="rId3">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3" y="5687708"/>
            <a:ext cx="914400" cy="914400"/>
          </a:xfrm>
          <a:prstGeom prst="rect">
            <a:avLst/>
          </a:prstGeom>
        </p:spPr>
      </p:pic>
      <p:sp>
        <p:nvSpPr>
          <p:cNvPr id="11" name="Rectangle 10">
            <a:extLst>
              <a:ext uri="{FF2B5EF4-FFF2-40B4-BE49-F238E27FC236}">
                <a16:creationId xmlns:a16="http://schemas.microsoft.com/office/drawing/2014/main" id="{7635DCDE-30B3-45F2-A04C-43B5BC13F99C}"/>
              </a:ext>
            </a:extLst>
          </p:cNvPr>
          <p:cNvSpPr/>
          <p:nvPr/>
        </p:nvSpPr>
        <p:spPr>
          <a:xfrm>
            <a:off x="1091042" y="5590910"/>
            <a:ext cx="6897925" cy="1107996"/>
          </a:xfrm>
          <a:prstGeom prst="rect">
            <a:avLst/>
          </a:prstGeom>
        </p:spPr>
        <p:txBody>
          <a:bodyPr wrap="square">
            <a:spAutoFit/>
          </a:bodyPr>
          <a:lstStyle/>
          <a:p>
            <a:r>
              <a:rPr lang="pt-BR" sz="2200" dirty="0">
                <a:solidFill>
                  <a:srgbClr val="4472C4"/>
                </a:solidFill>
              </a:rPr>
              <a:t>Recomendamos a </a:t>
            </a:r>
            <a:r>
              <a:rPr lang="pt-BR" sz="2200" b="1" dirty="0">
                <a:solidFill>
                  <a:srgbClr val="4472C4"/>
                </a:solidFill>
              </a:rPr>
              <a:t>melhoria contínua</a:t>
            </a:r>
            <a:r>
              <a:rPr lang="pt-BR" sz="2200" dirty="0">
                <a:solidFill>
                  <a:srgbClr val="4472C4"/>
                </a:solidFill>
              </a:rPr>
              <a:t> e </a:t>
            </a:r>
            <a:r>
              <a:rPr lang="pt-BR" sz="2200" b="1" dirty="0">
                <a:solidFill>
                  <a:srgbClr val="4472C4"/>
                </a:solidFill>
              </a:rPr>
              <a:t>iterativa</a:t>
            </a:r>
            <a:r>
              <a:rPr lang="pt-BR" sz="2200" dirty="0">
                <a:solidFill>
                  <a:srgbClr val="4472C4"/>
                </a:solidFill>
              </a:rPr>
              <a:t> do modelo, obedecendo os estudos realizados pelo </a:t>
            </a:r>
            <a:r>
              <a:rPr lang="pt-BR" sz="2200" b="1" dirty="0">
                <a:solidFill>
                  <a:srgbClr val="4472C4"/>
                </a:solidFill>
              </a:rPr>
              <a:t>time multidisciplinar</a:t>
            </a:r>
            <a:r>
              <a:rPr lang="pt-BR" sz="2200" dirty="0">
                <a:solidFill>
                  <a:srgbClr val="4472C4"/>
                </a:solidFill>
              </a:rPr>
              <a:t>, com base em valores e princípios sólidos.</a:t>
            </a:r>
            <a:endParaRPr lang="pt-BR" sz="2200" dirty="0">
              <a:solidFill>
                <a:srgbClr val="4472C4"/>
              </a:solidFill>
              <a:ea typeface="+mn-lt"/>
              <a:cs typeface="+mn-lt"/>
            </a:endParaRPr>
          </a:p>
        </p:txBody>
      </p:sp>
      <p:grpSp>
        <p:nvGrpSpPr>
          <p:cNvPr id="37" name="Group 36">
            <a:extLst>
              <a:ext uri="{FF2B5EF4-FFF2-40B4-BE49-F238E27FC236}">
                <a16:creationId xmlns:a16="http://schemas.microsoft.com/office/drawing/2014/main" id="{E7BEB470-F39A-4813-8CD1-0FB371ABCACB}"/>
              </a:ext>
            </a:extLst>
          </p:cNvPr>
          <p:cNvGrpSpPr/>
          <p:nvPr/>
        </p:nvGrpSpPr>
        <p:grpSpPr>
          <a:xfrm>
            <a:off x="8799726" y="2277384"/>
            <a:ext cx="1387636" cy="3535337"/>
            <a:chOff x="8799726" y="2277384"/>
            <a:chExt cx="1387636" cy="3535337"/>
          </a:xfrm>
        </p:grpSpPr>
        <p:grpSp>
          <p:nvGrpSpPr>
            <p:cNvPr id="10" name="Group 9">
              <a:extLst>
                <a:ext uri="{FF2B5EF4-FFF2-40B4-BE49-F238E27FC236}">
                  <a16:creationId xmlns:a16="http://schemas.microsoft.com/office/drawing/2014/main" id="{8D5C7640-9267-4AB5-BD7E-0CF6B563769C}"/>
                </a:ext>
              </a:extLst>
            </p:cNvPr>
            <p:cNvGrpSpPr/>
            <p:nvPr/>
          </p:nvGrpSpPr>
          <p:grpSpPr>
            <a:xfrm>
              <a:off x="8799726" y="2277384"/>
              <a:ext cx="1387636" cy="3535337"/>
              <a:chOff x="8483962" y="2152371"/>
              <a:chExt cx="1387636" cy="3535337"/>
            </a:xfrm>
          </p:grpSpPr>
          <p:sp>
            <p:nvSpPr>
              <p:cNvPr id="12" name="Rectangle 11">
                <a:extLst>
                  <a:ext uri="{FF2B5EF4-FFF2-40B4-BE49-F238E27FC236}">
                    <a16:creationId xmlns:a16="http://schemas.microsoft.com/office/drawing/2014/main" id="{7C646AAA-D533-4FEB-A505-A73504FFD31D}"/>
                  </a:ext>
                </a:extLst>
              </p:cNvPr>
              <p:cNvSpPr/>
              <p:nvPr/>
            </p:nvSpPr>
            <p:spPr>
              <a:xfrm>
                <a:off x="8483965" y="5324531"/>
                <a:ext cx="1021167" cy="71477"/>
              </a:xfrm>
              <a:prstGeom prst="rect">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3" name="Rectangle 22">
                <a:extLst>
                  <a:ext uri="{FF2B5EF4-FFF2-40B4-BE49-F238E27FC236}">
                    <a16:creationId xmlns:a16="http://schemas.microsoft.com/office/drawing/2014/main" id="{71B59A5A-F344-495E-A5A6-5633752B12F6}"/>
                  </a:ext>
                </a:extLst>
              </p:cNvPr>
              <p:cNvSpPr/>
              <p:nvPr/>
            </p:nvSpPr>
            <p:spPr>
              <a:xfrm>
                <a:off x="8483964" y="4595981"/>
                <a:ext cx="1021167" cy="71477"/>
              </a:xfrm>
              <a:prstGeom prst="rect">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Rectangle 23">
                <a:extLst>
                  <a:ext uri="{FF2B5EF4-FFF2-40B4-BE49-F238E27FC236}">
                    <a16:creationId xmlns:a16="http://schemas.microsoft.com/office/drawing/2014/main" id="{FCF27320-500C-46D9-B671-239FD0B416E7}"/>
                  </a:ext>
                </a:extLst>
              </p:cNvPr>
              <p:cNvSpPr/>
              <p:nvPr/>
            </p:nvSpPr>
            <p:spPr>
              <a:xfrm>
                <a:off x="8483963" y="3903169"/>
                <a:ext cx="1021167" cy="71477"/>
              </a:xfrm>
              <a:prstGeom prst="rect">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Rectangle 24">
                <a:extLst>
                  <a:ext uri="{FF2B5EF4-FFF2-40B4-BE49-F238E27FC236}">
                    <a16:creationId xmlns:a16="http://schemas.microsoft.com/office/drawing/2014/main" id="{7DDAA2E7-491D-46BB-ABDE-FF5F2B56FC95}"/>
                  </a:ext>
                </a:extLst>
              </p:cNvPr>
              <p:cNvSpPr/>
              <p:nvPr/>
            </p:nvSpPr>
            <p:spPr>
              <a:xfrm>
                <a:off x="8483962" y="3168537"/>
                <a:ext cx="1021167" cy="71477"/>
              </a:xfrm>
              <a:prstGeom prst="rect">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Rectangle 25">
                <a:extLst>
                  <a:ext uri="{FF2B5EF4-FFF2-40B4-BE49-F238E27FC236}">
                    <a16:creationId xmlns:a16="http://schemas.microsoft.com/office/drawing/2014/main" id="{BA4F9516-33E3-4F12-BCA7-16E2800ADF8F}"/>
                  </a:ext>
                </a:extLst>
              </p:cNvPr>
              <p:cNvSpPr/>
              <p:nvPr/>
            </p:nvSpPr>
            <p:spPr>
              <a:xfrm>
                <a:off x="8483962" y="2444604"/>
                <a:ext cx="1021167" cy="73152"/>
              </a:xfrm>
              <a:prstGeom prst="rect">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Oval 12">
                <a:extLst>
                  <a:ext uri="{FF2B5EF4-FFF2-40B4-BE49-F238E27FC236}">
                    <a16:creationId xmlns:a16="http://schemas.microsoft.com/office/drawing/2014/main" id="{4380BEFB-4AF0-49A1-AE33-FFE97A74F021}"/>
                  </a:ext>
                </a:extLst>
              </p:cNvPr>
              <p:cNvSpPr/>
              <p:nvPr/>
            </p:nvSpPr>
            <p:spPr>
              <a:xfrm>
                <a:off x="9250460" y="5066571"/>
                <a:ext cx="621137" cy="621137"/>
              </a:xfrm>
              <a:prstGeom prst="ellipse">
                <a:avLst/>
              </a:pr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 name="Oval 13">
                <a:extLst>
                  <a:ext uri="{FF2B5EF4-FFF2-40B4-BE49-F238E27FC236}">
                    <a16:creationId xmlns:a16="http://schemas.microsoft.com/office/drawing/2014/main" id="{714355FB-BC9E-4FF4-952E-0DDEB93DCE22}"/>
                  </a:ext>
                </a:extLst>
              </p:cNvPr>
              <p:cNvSpPr/>
              <p:nvPr/>
            </p:nvSpPr>
            <p:spPr>
              <a:xfrm>
                <a:off x="9250461" y="4338021"/>
                <a:ext cx="621137" cy="621137"/>
              </a:xfrm>
              <a:prstGeom prst="ellipse">
                <a:avLst/>
              </a:pr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 name="Oval 14">
                <a:extLst>
                  <a:ext uri="{FF2B5EF4-FFF2-40B4-BE49-F238E27FC236}">
                    <a16:creationId xmlns:a16="http://schemas.microsoft.com/office/drawing/2014/main" id="{5E73D777-D3AE-4732-8EEB-487251B68E6C}"/>
                  </a:ext>
                </a:extLst>
              </p:cNvPr>
              <p:cNvSpPr/>
              <p:nvPr/>
            </p:nvSpPr>
            <p:spPr>
              <a:xfrm>
                <a:off x="9250461" y="3609471"/>
                <a:ext cx="621137" cy="621137"/>
              </a:xfrm>
              <a:prstGeom prst="ellipse">
                <a:avLst/>
              </a:pr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 name="Oval 15">
                <a:extLst>
                  <a:ext uri="{FF2B5EF4-FFF2-40B4-BE49-F238E27FC236}">
                    <a16:creationId xmlns:a16="http://schemas.microsoft.com/office/drawing/2014/main" id="{4B766DF0-C746-4C0E-A687-EC225570680F}"/>
                  </a:ext>
                </a:extLst>
              </p:cNvPr>
              <p:cNvSpPr/>
              <p:nvPr/>
            </p:nvSpPr>
            <p:spPr>
              <a:xfrm>
                <a:off x="9250461" y="2152371"/>
                <a:ext cx="621137" cy="621137"/>
              </a:xfrm>
              <a:prstGeom prst="ellipse">
                <a:avLst/>
              </a:pr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 name="Oval 16">
                <a:extLst>
                  <a:ext uri="{FF2B5EF4-FFF2-40B4-BE49-F238E27FC236}">
                    <a16:creationId xmlns:a16="http://schemas.microsoft.com/office/drawing/2014/main" id="{6473C0C1-DE54-4411-9A17-F984DEBAD36A}"/>
                  </a:ext>
                </a:extLst>
              </p:cNvPr>
              <p:cNvSpPr/>
              <p:nvPr/>
            </p:nvSpPr>
            <p:spPr>
              <a:xfrm>
                <a:off x="9250461" y="2880921"/>
                <a:ext cx="621137" cy="621137"/>
              </a:xfrm>
              <a:prstGeom prst="ellipse">
                <a:avLst/>
              </a:pr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8" name="Graphic 27" descr="Heart lock">
              <a:extLst>
                <a:ext uri="{FF2B5EF4-FFF2-40B4-BE49-F238E27FC236}">
                  <a16:creationId xmlns:a16="http://schemas.microsoft.com/office/drawing/2014/main" id="{D510D201-550A-44A8-9693-5764C9BDBF70}"/>
                </a:ext>
              </a:extLst>
            </p:cNvPr>
            <p:cNvPicPr>
              <a:picLocks noChangeAspect="1"/>
            </p:cNvPicPr>
            <p:nvPr/>
          </p:nvPicPr>
          <p:blipFill>
            <a:blip r:embed="rId5">
              <a:extLst>
                <a:ext uri="{28A0092B-C50C-407E-A947-70E740481C1C}">
                  <a14:useLocalDpi xmlns:a14="http://schemas.microsoft.com/office/drawing/2010/main" val="0"/>
                </a:ext>
                <a:ext uri="{96DAC541-7B7A-43D3-8B79-37D633B846F1}">
                  <asvg:svgBlip xmlns:asvg="http://schemas.microsoft.com/office/drawing/2016/SVG/main" r:embed="rId6"/>
                </a:ext>
              </a:extLst>
            </a:blip>
            <a:stretch>
              <a:fillRect/>
            </a:stretch>
          </p:blipFill>
          <p:spPr>
            <a:xfrm>
              <a:off x="9635242" y="5265861"/>
              <a:ext cx="477764" cy="477764"/>
            </a:xfrm>
            <a:prstGeom prst="rect">
              <a:avLst/>
            </a:prstGeom>
          </p:spPr>
        </p:pic>
        <p:pic>
          <p:nvPicPr>
            <p:cNvPr id="30" name="Graphic 29" descr="Target">
              <a:extLst>
                <a:ext uri="{FF2B5EF4-FFF2-40B4-BE49-F238E27FC236}">
                  <a16:creationId xmlns:a16="http://schemas.microsoft.com/office/drawing/2014/main" id="{BFD75FFA-8883-4C22-BD2E-7A7E097FD598}"/>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9635242" y="3076411"/>
              <a:ext cx="477764" cy="477764"/>
            </a:xfrm>
            <a:prstGeom prst="rect">
              <a:avLst/>
            </a:prstGeom>
          </p:spPr>
        </p:pic>
        <p:pic>
          <p:nvPicPr>
            <p:cNvPr id="32" name="Graphic 31" descr="Rocket">
              <a:extLst>
                <a:ext uri="{FF2B5EF4-FFF2-40B4-BE49-F238E27FC236}">
                  <a16:creationId xmlns:a16="http://schemas.microsoft.com/office/drawing/2014/main" id="{F9E63983-3C18-480A-8CDA-EF04D47B1AFF}"/>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615508" y="2354235"/>
              <a:ext cx="477764" cy="477764"/>
            </a:xfrm>
            <a:prstGeom prst="rect">
              <a:avLst/>
            </a:prstGeom>
          </p:spPr>
        </p:pic>
        <p:pic>
          <p:nvPicPr>
            <p:cNvPr id="34" name="Graphic 33" descr="Piggy Bank">
              <a:extLst>
                <a:ext uri="{FF2B5EF4-FFF2-40B4-BE49-F238E27FC236}">
                  <a16:creationId xmlns:a16="http://schemas.microsoft.com/office/drawing/2014/main" id="{C1DD8784-F0B6-40D2-93EE-443924D2D625}"/>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9663468" y="3810137"/>
              <a:ext cx="477764" cy="477764"/>
            </a:xfrm>
            <a:prstGeom prst="rect">
              <a:avLst/>
            </a:prstGeom>
          </p:spPr>
        </p:pic>
        <p:pic>
          <p:nvPicPr>
            <p:cNvPr id="36" name="Graphic 35" descr="Handshake">
              <a:extLst>
                <a:ext uri="{FF2B5EF4-FFF2-40B4-BE49-F238E27FC236}">
                  <a16:creationId xmlns:a16="http://schemas.microsoft.com/office/drawing/2014/main" id="{A2F38574-B8AB-4639-820E-08BCD1917B30}"/>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9637910" y="4561706"/>
              <a:ext cx="477764" cy="477764"/>
            </a:xfrm>
            <a:prstGeom prst="rect">
              <a:avLst/>
            </a:prstGeom>
          </p:spPr>
        </p:pic>
      </p:grpSp>
      <p:cxnSp>
        <p:nvCxnSpPr>
          <p:cNvPr id="41" name="Straight Connector 40">
            <a:extLst>
              <a:ext uri="{FF2B5EF4-FFF2-40B4-BE49-F238E27FC236}">
                <a16:creationId xmlns:a16="http://schemas.microsoft.com/office/drawing/2014/main" id="{F6B9C552-D561-49CE-ABA6-74DE1C6FD3B5}"/>
              </a:ext>
            </a:extLst>
          </p:cNvPr>
          <p:cNvCxnSpPr>
            <a:cxnSpLocks/>
            <a:stCxn id="26" idx="1"/>
          </p:cNvCxnSpPr>
          <p:nvPr/>
        </p:nvCxnSpPr>
        <p:spPr>
          <a:xfrm flipH="1">
            <a:off x="7643811" y="2606193"/>
            <a:ext cx="1155915" cy="1429325"/>
          </a:xfrm>
          <a:prstGeom prst="line">
            <a:avLst/>
          </a:prstGeom>
          <a:ln w="19050">
            <a:solidFill>
              <a:srgbClr val="1B2C62"/>
            </a:solidFill>
          </a:ln>
        </p:spPr>
        <p:style>
          <a:lnRef idx="1">
            <a:schemeClr val="accent1"/>
          </a:lnRef>
          <a:fillRef idx="0">
            <a:schemeClr val="accent1"/>
          </a:fillRef>
          <a:effectRef idx="0">
            <a:schemeClr val="accent1"/>
          </a:effectRef>
          <a:fontRef idx="minor">
            <a:schemeClr val="tx1"/>
          </a:fontRef>
        </p:style>
      </p:cxnSp>
      <p:cxnSp>
        <p:nvCxnSpPr>
          <p:cNvPr id="43" name="Straight Connector 42">
            <a:extLst>
              <a:ext uri="{FF2B5EF4-FFF2-40B4-BE49-F238E27FC236}">
                <a16:creationId xmlns:a16="http://schemas.microsoft.com/office/drawing/2014/main" id="{61D253A2-9F87-4196-9CCD-4DA2D2930A97}"/>
              </a:ext>
            </a:extLst>
          </p:cNvPr>
          <p:cNvCxnSpPr>
            <a:cxnSpLocks/>
            <a:stCxn id="25" idx="1"/>
          </p:cNvCxnSpPr>
          <p:nvPr/>
        </p:nvCxnSpPr>
        <p:spPr>
          <a:xfrm flipH="1">
            <a:off x="7643810" y="3329289"/>
            <a:ext cx="1155916" cy="761136"/>
          </a:xfrm>
          <a:prstGeom prst="line">
            <a:avLst/>
          </a:prstGeom>
          <a:ln w="19050">
            <a:solidFill>
              <a:srgbClr val="763B78"/>
            </a:solidFill>
          </a:ln>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49D9DFF3-8162-48B0-95B8-CB81A7B47E9E}"/>
              </a:ext>
            </a:extLst>
          </p:cNvPr>
          <p:cNvCxnSpPr>
            <a:stCxn id="24" idx="1"/>
            <a:endCxn id="39" idx="6"/>
          </p:cNvCxnSpPr>
          <p:nvPr/>
        </p:nvCxnSpPr>
        <p:spPr>
          <a:xfrm flipH="1" flipV="1">
            <a:off x="8293516" y="4062022"/>
            <a:ext cx="506211" cy="1899"/>
          </a:xfrm>
          <a:prstGeom prst="line">
            <a:avLst/>
          </a:prstGeom>
          <a:ln w="19050">
            <a:solidFill>
              <a:srgbClr val="C05178"/>
            </a:solidFill>
          </a:ln>
        </p:spPr>
        <p:style>
          <a:lnRef idx="1">
            <a:schemeClr val="accent1"/>
          </a:lnRef>
          <a:fillRef idx="0">
            <a:schemeClr val="accent1"/>
          </a:fillRef>
          <a:effectRef idx="0">
            <a:schemeClr val="accent1"/>
          </a:effectRef>
          <a:fontRef idx="minor">
            <a:schemeClr val="tx1"/>
          </a:fontRef>
        </p:style>
      </p:cxnSp>
      <p:cxnSp>
        <p:nvCxnSpPr>
          <p:cNvPr id="47" name="Straight Connector 46">
            <a:extLst>
              <a:ext uri="{FF2B5EF4-FFF2-40B4-BE49-F238E27FC236}">
                <a16:creationId xmlns:a16="http://schemas.microsoft.com/office/drawing/2014/main" id="{4B955789-AB72-44A1-B049-98C02183F4D5}"/>
              </a:ext>
            </a:extLst>
          </p:cNvPr>
          <p:cNvCxnSpPr>
            <a:cxnSpLocks/>
            <a:stCxn id="23" idx="1"/>
          </p:cNvCxnSpPr>
          <p:nvPr/>
        </p:nvCxnSpPr>
        <p:spPr>
          <a:xfrm flipH="1" flipV="1">
            <a:off x="7716484" y="4083215"/>
            <a:ext cx="1083244" cy="673518"/>
          </a:xfrm>
          <a:prstGeom prst="line">
            <a:avLst/>
          </a:prstGeom>
          <a:ln w="19050">
            <a:solidFill>
              <a:srgbClr val="F37B68"/>
            </a:solidFill>
          </a:ln>
        </p:spPr>
        <p:style>
          <a:lnRef idx="1">
            <a:schemeClr val="accent1"/>
          </a:lnRef>
          <a:fillRef idx="0">
            <a:schemeClr val="accent1"/>
          </a:fillRef>
          <a:effectRef idx="0">
            <a:schemeClr val="accent1"/>
          </a:effectRef>
          <a:fontRef idx="minor">
            <a:schemeClr val="tx1"/>
          </a:fontRef>
        </p:style>
      </p:cxnSp>
      <p:cxnSp>
        <p:nvCxnSpPr>
          <p:cNvPr id="50" name="Straight Connector 49">
            <a:extLst>
              <a:ext uri="{FF2B5EF4-FFF2-40B4-BE49-F238E27FC236}">
                <a16:creationId xmlns:a16="http://schemas.microsoft.com/office/drawing/2014/main" id="{92A93DFA-19F0-4354-AB5E-53D33D65AFFD}"/>
              </a:ext>
            </a:extLst>
          </p:cNvPr>
          <p:cNvCxnSpPr>
            <a:cxnSpLocks/>
            <a:stCxn id="12" idx="1"/>
          </p:cNvCxnSpPr>
          <p:nvPr/>
        </p:nvCxnSpPr>
        <p:spPr>
          <a:xfrm flipH="1" flipV="1">
            <a:off x="7642129" y="4107761"/>
            <a:ext cx="1157600" cy="1377522"/>
          </a:xfrm>
          <a:prstGeom prst="line">
            <a:avLst/>
          </a:prstGeom>
          <a:ln w="19050">
            <a:solidFill>
              <a:srgbClr val="FFB65C"/>
            </a:solidFill>
          </a:ln>
        </p:spPr>
        <p:style>
          <a:lnRef idx="1">
            <a:schemeClr val="accent1"/>
          </a:lnRef>
          <a:fillRef idx="0">
            <a:schemeClr val="accent1"/>
          </a:fillRef>
          <a:effectRef idx="0">
            <a:schemeClr val="accent1"/>
          </a:effectRef>
          <a:fontRef idx="minor">
            <a:schemeClr val="tx1"/>
          </a:fontRef>
        </p:style>
      </p:cxnSp>
      <p:sp>
        <p:nvSpPr>
          <p:cNvPr id="39" name="Oval 38">
            <a:extLst>
              <a:ext uri="{FF2B5EF4-FFF2-40B4-BE49-F238E27FC236}">
                <a16:creationId xmlns:a16="http://schemas.microsoft.com/office/drawing/2014/main" id="{155CE61E-6BB3-4361-96A6-B98C56863B9D}"/>
              </a:ext>
            </a:extLst>
          </p:cNvPr>
          <p:cNvSpPr/>
          <p:nvPr/>
        </p:nvSpPr>
        <p:spPr>
          <a:xfrm>
            <a:off x="6994106" y="3412317"/>
            <a:ext cx="1299410" cy="1299410"/>
          </a:xfrm>
          <a:prstGeom prst="ellipse">
            <a:avLst/>
          </a:prstGeom>
          <a:solidFill>
            <a:schemeClr val="bg1"/>
          </a:solidFill>
          <a:ln w="25400">
            <a:solidFill>
              <a:srgbClr val="763B78"/>
            </a:solidFill>
          </a:ln>
        </p:spPr>
        <p:style>
          <a:lnRef idx="2">
            <a:schemeClr val="accent1"/>
          </a:lnRef>
          <a:fillRef idx="1">
            <a:schemeClr val="lt1"/>
          </a:fillRef>
          <a:effectRef idx="0">
            <a:schemeClr val="accent1"/>
          </a:effectRef>
          <a:fontRef idx="minor">
            <a:schemeClr val="dk1"/>
          </a:fontRef>
        </p:style>
        <p:txBody>
          <a:bodyPr rtlCol="0" anchor="ctr"/>
          <a:lstStyle/>
          <a:p>
            <a:pPr algn="ctr"/>
            <a:r>
              <a:rPr lang="pt-BR" sz="1200" b="1" dirty="0">
                <a:solidFill>
                  <a:srgbClr val="763B78"/>
                </a:solidFill>
              </a:rPr>
              <a:t>Melhoria Contínua e Iterativa do Modelo</a:t>
            </a:r>
          </a:p>
        </p:txBody>
      </p:sp>
      <p:sp>
        <p:nvSpPr>
          <p:cNvPr id="57" name="Rectangle 56">
            <a:extLst>
              <a:ext uri="{FF2B5EF4-FFF2-40B4-BE49-F238E27FC236}">
                <a16:creationId xmlns:a16="http://schemas.microsoft.com/office/drawing/2014/main" id="{25636EE0-89B5-402D-A7C8-C6E3A275FDB8}"/>
              </a:ext>
            </a:extLst>
          </p:cNvPr>
          <p:cNvSpPr/>
          <p:nvPr/>
        </p:nvSpPr>
        <p:spPr>
          <a:xfrm>
            <a:off x="10215060" y="2254146"/>
            <a:ext cx="1881460" cy="630942"/>
          </a:xfrm>
          <a:prstGeom prst="rect">
            <a:avLst/>
          </a:prstGeom>
        </p:spPr>
        <p:txBody>
          <a:bodyPr wrap="square">
            <a:spAutoFit/>
          </a:bodyPr>
          <a:lstStyle/>
          <a:p>
            <a:r>
              <a:rPr lang="pt-BR" sz="1400" b="1" dirty="0">
                <a:solidFill>
                  <a:srgbClr val="763B78"/>
                </a:solidFill>
              </a:rPr>
              <a:t>Coragem</a:t>
            </a:r>
          </a:p>
          <a:p>
            <a:r>
              <a:rPr lang="pt-BR" sz="1050" dirty="0">
                <a:solidFill>
                  <a:srgbClr val="763B78"/>
                </a:solidFill>
              </a:rPr>
              <a:t>O time precisar ter coragem para fazer a coisa certa</a:t>
            </a:r>
          </a:p>
        </p:txBody>
      </p:sp>
      <p:sp>
        <p:nvSpPr>
          <p:cNvPr id="58" name="Rectangle 57">
            <a:extLst>
              <a:ext uri="{FF2B5EF4-FFF2-40B4-BE49-F238E27FC236}">
                <a16:creationId xmlns:a16="http://schemas.microsoft.com/office/drawing/2014/main" id="{BA660E8F-FB8E-4830-8EA0-E7E884DF2898}"/>
              </a:ext>
            </a:extLst>
          </p:cNvPr>
          <p:cNvSpPr/>
          <p:nvPr/>
        </p:nvSpPr>
        <p:spPr>
          <a:xfrm>
            <a:off x="10215060" y="2972731"/>
            <a:ext cx="1881460" cy="630942"/>
          </a:xfrm>
          <a:prstGeom prst="rect">
            <a:avLst/>
          </a:prstGeom>
        </p:spPr>
        <p:txBody>
          <a:bodyPr wrap="square">
            <a:spAutoFit/>
          </a:bodyPr>
          <a:lstStyle/>
          <a:p>
            <a:r>
              <a:rPr lang="pt-BR" sz="1400" b="1" dirty="0">
                <a:solidFill>
                  <a:srgbClr val="763B78"/>
                </a:solidFill>
              </a:rPr>
              <a:t>Foco</a:t>
            </a:r>
          </a:p>
          <a:p>
            <a:r>
              <a:rPr lang="pt-BR" sz="1050" dirty="0">
                <a:solidFill>
                  <a:srgbClr val="763B78"/>
                </a:solidFill>
              </a:rPr>
              <a:t>Todos focam no trabalho e nos seus objetivos</a:t>
            </a:r>
          </a:p>
        </p:txBody>
      </p:sp>
      <p:sp>
        <p:nvSpPr>
          <p:cNvPr id="59" name="Rectangle 58">
            <a:extLst>
              <a:ext uri="{FF2B5EF4-FFF2-40B4-BE49-F238E27FC236}">
                <a16:creationId xmlns:a16="http://schemas.microsoft.com/office/drawing/2014/main" id="{82D49CB0-49F8-45F9-9C96-4C8FA060A265}"/>
              </a:ext>
            </a:extLst>
          </p:cNvPr>
          <p:cNvSpPr/>
          <p:nvPr/>
        </p:nvSpPr>
        <p:spPr>
          <a:xfrm>
            <a:off x="10215060" y="3685985"/>
            <a:ext cx="1881460" cy="630942"/>
          </a:xfrm>
          <a:prstGeom prst="rect">
            <a:avLst/>
          </a:prstGeom>
        </p:spPr>
        <p:txBody>
          <a:bodyPr wrap="square">
            <a:spAutoFit/>
          </a:bodyPr>
          <a:lstStyle/>
          <a:p>
            <a:r>
              <a:rPr lang="pt-BR" sz="1400" b="1" dirty="0">
                <a:solidFill>
                  <a:srgbClr val="C05178"/>
                </a:solidFill>
              </a:rPr>
              <a:t>Comprometimento</a:t>
            </a:r>
          </a:p>
          <a:p>
            <a:r>
              <a:rPr lang="pt-BR" sz="1050" dirty="0">
                <a:solidFill>
                  <a:srgbClr val="C05178"/>
                </a:solidFill>
              </a:rPr>
              <a:t>Pessoas se comprometem em alcançar os objetivos</a:t>
            </a:r>
          </a:p>
        </p:txBody>
      </p:sp>
      <p:sp>
        <p:nvSpPr>
          <p:cNvPr id="60" name="Rectangle 59">
            <a:extLst>
              <a:ext uri="{FF2B5EF4-FFF2-40B4-BE49-F238E27FC236}">
                <a16:creationId xmlns:a16="http://schemas.microsoft.com/office/drawing/2014/main" id="{7E61DE1C-A11E-4B03-828B-2B2810073366}"/>
              </a:ext>
            </a:extLst>
          </p:cNvPr>
          <p:cNvSpPr/>
          <p:nvPr/>
        </p:nvSpPr>
        <p:spPr>
          <a:xfrm>
            <a:off x="10215060" y="4425133"/>
            <a:ext cx="1881460" cy="630942"/>
          </a:xfrm>
          <a:prstGeom prst="rect">
            <a:avLst/>
          </a:prstGeom>
        </p:spPr>
        <p:txBody>
          <a:bodyPr wrap="square">
            <a:spAutoFit/>
          </a:bodyPr>
          <a:lstStyle/>
          <a:p>
            <a:r>
              <a:rPr lang="pt-BR" sz="1400" b="1" dirty="0">
                <a:solidFill>
                  <a:srgbClr val="F37B68"/>
                </a:solidFill>
              </a:rPr>
              <a:t>Respeito</a:t>
            </a:r>
          </a:p>
          <a:p>
            <a:r>
              <a:rPr lang="pt-BR" sz="1050" dirty="0">
                <a:solidFill>
                  <a:srgbClr val="F37B68"/>
                </a:solidFill>
              </a:rPr>
              <a:t>Os membros do time respeitam uns aos outros</a:t>
            </a:r>
          </a:p>
        </p:txBody>
      </p:sp>
      <p:sp>
        <p:nvSpPr>
          <p:cNvPr id="61" name="Rectangle 60">
            <a:extLst>
              <a:ext uri="{FF2B5EF4-FFF2-40B4-BE49-F238E27FC236}">
                <a16:creationId xmlns:a16="http://schemas.microsoft.com/office/drawing/2014/main" id="{E9060A20-CF29-4485-B824-7FE7E282340D}"/>
              </a:ext>
            </a:extLst>
          </p:cNvPr>
          <p:cNvSpPr/>
          <p:nvPr/>
        </p:nvSpPr>
        <p:spPr>
          <a:xfrm>
            <a:off x="10215060" y="5030181"/>
            <a:ext cx="1881460" cy="954107"/>
          </a:xfrm>
          <a:prstGeom prst="rect">
            <a:avLst/>
          </a:prstGeom>
        </p:spPr>
        <p:txBody>
          <a:bodyPr wrap="square">
            <a:spAutoFit/>
          </a:bodyPr>
          <a:lstStyle/>
          <a:p>
            <a:r>
              <a:rPr lang="pt-BR" sz="1400" b="1" dirty="0">
                <a:solidFill>
                  <a:srgbClr val="FFB65C"/>
                </a:solidFill>
              </a:rPr>
              <a:t>Abertura</a:t>
            </a:r>
          </a:p>
          <a:p>
            <a:r>
              <a:rPr lang="pt-BR" sz="1050" dirty="0">
                <a:solidFill>
                  <a:srgbClr val="FFB65C"/>
                </a:solidFill>
              </a:rPr>
              <a:t>O time e seus interlocutores concordam em estarem abertos a todo o trabalho e seus desafios</a:t>
            </a:r>
          </a:p>
        </p:txBody>
      </p:sp>
      <p:sp>
        <p:nvSpPr>
          <p:cNvPr id="62" name="Retângulo 4">
            <a:extLst>
              <a:ext uri="{FF2B5EF4-FFF2-40B4-BE49-F238E27FC236}">
                <a16:creationId xmlns:a16="http://schemas.microsoft.com/office/drawing/2014/main" id="{BECF4988-34BE-4862-B41E-707BA27B736D}"/>
              </a:ext>
            </a:extLst>
          </p:cNvPr>
          <p:cNvSpPr/>
          <p:nvPr/>
        </p:nvSpPr>
        <p:spPr>
          <a:xfrm>
            <a:off x="11226927" y="1355076"/>
            <a:ext cx="785517" cy="462113"/>
          </a:xfrm>
          <a:prstGeom prst="rect">
            <a:avLst/>
          </a:prstGeom>
          <a:noFill/>
        </p:spPr>
        <p:txBody>
          <a:bodyPr wrap="none" lIns="0" tIns="0" rIns="0" bIns="91440" anchor="ctr" anchorCtr="1">
            <a:noAutofit/>
          </a:bodyPr>
          <a:lstStyle/>
          <a:p>
            <a:pPr marL="15875" indent="-15875" algn="ctr">
              <a:lnSpc>
                <a:spcPts val="3000"/>
              </a:lnSpc>
            </a:pPr>
            <a:r>
              <a:rPr lang="pt-BR" dirty="0"/>
              <a:t>[3 de 3]</a:t>
            </a:r>
          </a:p>
        </p:txBody>
      </p:sp>
      <p:cxnSp>
        <p:nvCxnSpPr>
          <p:cNvPr id="63" name="Straight Connector 62">
            <a:extLst>
              <a:ext uri="{FF2B5EF4-FFF2-40B4-BE49-F238E27FC236}">
                <a16:creationId xmlns:a16="http://schemas.microsoft.com/office/drawing/2014/main" id="{92827F48-075A-4314-813E-1B28ECB13C0E}"/>
              </a:ext>
            </a:extLst>
          </p:cNvPr>
          <p:cNvCxnSpPr/>
          <p:nvPr/>
        </p:nvCxnSpPr>
        <p:spPr>
          <a:xfrm>
            <a:off x="10390234" y="6329562"/>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65" name="CaixaDeTexto 5">
            <a:extLst>
              <a:ext uri="{FF2B5EF4-FFF2-40B4-BE49-F238E27FC236}">
                <a16:creationId xmlns:a16="http://schemas.microsoft.com/office/drawing/2014/main" id="{CE82C9BA-1859-4FFF-852C-46560020CB73}"/>
              </a:ext>
            </a:extLst>
          </p:cNvPr>
          <p:cNvSpPr txBox="1"/>
          <p:nvPr/>
        </p:nvSpPr>
        <p:spPr>
          <a:xfrm>
            <a:off x="8697112" y="6346867"/>
            <a:ext cx="3346663" cy="415498"/>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baseline="30000" dirty="0"/>
              <a:t>1</a:t>
            </a:r>
            <a:r>
              <a:rPr lang="pt-BR" sz="1050" b="1" i="1" dirty="0"/>
              <a:t> </a:t>
            </a:r>
            <a:r>
              <a:rPr lang="pt-BR" sz="1050" i="1" dirty="0">
                <a:ea typeface="+mn-lt"/>
                <a:cs typeface="+mn-lt"/>
                <a:hlinkClick r:id="rId15"/>
              </a:rPr>
              <a:t>https://www.scrum.org/resources/scrum-values-poster</a:t>
            </a:r>
            <a:endParaRPr lang="pt-BR" sz="1050" dirty="0">
              <a:ea typeface="+mn-lt"/>
              <a:cs typeface="+mn-lt"/>
            </a:endParaRPr>
          </a:p>
        </p:txBody>
      </p:sp>
    </p:spTree>
    <p:extLst>
      <p:ext uri="{BB962C8B-B14F-4D97-AF65-F5344CB8AC3E}">
        <p14:creationId xmlns:p14="http://schemas.microsoft.com/office/powerpoint/2010/main" val="63635227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foram as </a:t>
            </a:r>
            <a:r>
              <a:rPr lang="pt-BR" sz="2400" b="1" dirty="0">
                <a:solidFill>
                  <a:prstClr val="black"/>
                </a:solidFill>
              </a:rPr>
              <a:t>LIMITAÇÕES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D2E0FDAC-7CB4-4675-900E-00A8FF1FFE1A}"/>
              </a:ext>
            </a:extLst>
          </p:cNvPr>
          <p:cNvSpPr txBox="1"/>
          <p:nvPr/>
        </p:nvSpPr>
        <p:spPr>
          <a:xfrm>
            <a:off x="176644" y="2016087"/>
            <a:ext cx="11919876" cy="1107996"/>
          </a:xfrm>
          <a:prstGeom prst="rect">
            <a:avLst/>
          </a:prstGeom>
          <a:noFill/>
          <a:ln>
            <a:noFill/>
          </a:ln>
        </p:spPr>
        <p:txBody>
          <a:bodyPr wrap="square" rtlCol="0" anchor="t">
            <a:spAutoFit/>
          </a:bodyPr>
          <a:lstStyle/>
          <a:p>
            <a:r>
              <a:rPr lang="pt-BR" sz="2200" dirty="0"/>
              <a:t>O modelo desenvolvido não está acoplado a um framework de </a:t>
            </a:r>
            <a:r>
              <a:rPr lang="pt-BR" sz="2200" i="1" dirty="0"/>
              <a:t>computer vision</a:t>
            </a:r>
            <a:r>
              <a:rPr lang="pt-BR" sz="2200" dirty="0"/>
              <a:t>, portanto, seu foco de predição é na identificação do uso da máscara facial. O </a:t>
            </a:r>
            <a:r>
              <a:rPr lang="pt-BR" sz="2200" b="1" dirty="0"/>
              <a:t>deployment</a:t>
            </a:r>
            <a:r>
              <a:rPr lang="pt-BR" sz="2200" dirty="0"/>
              <a:t> é um fator importante e que pode trazer seus próprios desafios.</a:t>
            </a:r>
            <a:endParaRPr lang="pt-BR" sz="1100" dirty="0"/>
          </a:p>
        </p:txBody>
      </p:sp>
      <p:cxnSp>
        <p:nvCxnSpPr>
          <p:cNvPr id="7" name="Straight Connector 18">
            <a:extLst>
              <a:ext uri="{FF2B5EF4-FFF2-40B4-BE49-F238E27FC236}">
                <a16:creationId xmlns:a16="http://schemas.microsoft.com/office/drawing/2014/main" id="{8000C4EF-66DF-4983-A061-FF0B998095C4}"/>
              </a:ext>
            </a:extLst>
          </p:cNvPr>
          <p:cNvCxnSpPr/>
          <p:nvPr/>
        </p:nvCxnSpPr>
        <p:spPr>
          <a:xfrm>
            <a:off x="261690" y="6150445"/>
            <a:ext cx="1528175"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8" name="CaixaDeTexto 5">
            <a:extLst>
              <a:ext uri="{FF2B5EF4-FFF2-40B4-BE49-F238E27FC236}">
                <a16:creationId xmlns:a16="http://schemas.microsoft.com/office/drawing/2014/main" id="{C2868F64-66E2-4A06-9D6B-2DFEF6C65668}"/>
              </a:ext>
            </a:extLst>
          </p:cNvPr>
          <p:cNvSpPr txBox="1"/>
          <p:nvPr/>
        </p:nvSpPr>
        <p:spPr>
          <a:xfrm>
            <a:off x="173736" y="6219010"/>
            <a:ext cx="11867132" cy="577081"/>
          </a:xfrm>
          <a:prstGeom prst="rect">
            <a:avLst/>
          </a:prstGeom>
          <a:noFill/>
          <a:ln>
            <a:noFill/>
          </a:ln>
        </p:spPr>
        <p:txBody>
          <a:bodyPr wrap="square" rtlCol="0" anchor="t">
            <a:spAutoFit/>
          </a:bodyPr>
          <a:lstStyle/>
          <a:p>
            <a:r>
              <a:rPr lang="pt-BR" sz="1050" b="1" i="1" dirty="0"/>
              <a:t>Fonte(s) e URL(s) utilizada(s) em 04/07/2020:</a:t>
            </a:r>
          </a:p>
          <a:p>
            <a:r>
              <a:rPr lang="pt-BR" sz="1050" i="1" baseline="30000" dirty="0">
                <a:latin typeface="Calibri (Body)"/>
              </a:rPr>
              <a:t>1 </a:t>
            </a:r>
            <a:r>
              <a:rPr lang="pt-BR" sz="1050" i="1" dirty="0">
                <a:solidFill>
                  <a:srgbClr val="0563C1"/>
                </a:solidFill>
                <a:latin typeface="Calibri (Body)"/>
                <a:hlinkClick r:id="rId3"/>
              </a:rPr>
              <a:t>https://opencv.org/about/</a:t>
            </a:r>
            <a:r>
              <a:rPr lang="pt-BR" sz="1050" i="1" dirty="0">
                <a:solidFill>
                  <a:srgbClr val="0563C1"/>
                </a:solidFill>
                <a:latin typeface="Calibri (Body)"/>
              </a:rPr>
              <a:t> </a:t>
            </a:r>
            <a:endParaRPr lang="pt-BR" sz="1050" i="1" dirty="0">
              <a:latin typeface="Calibri (Body)"/>
              <a:hlinkClick r:id="rId4"/>
            </a:endParaRPr>
          </a:p>
          <a:p>
            <a:r>
              <a:rPr lang="pt-BR" sz="1050" i="1" baseline="30000" dirty="0">
                <a:latin typeface="Calibri (Body)"/>
              </a:rPr>
              <a:t>2 </a:t>
            </a:r>
            <a:r>
              <a:rPr lang="pt-BR" sz="1050" i="1" dirty="0">
                <a:latin typeface="Calibri (Body)"/>
                <a:hlinkClick r:id="rId5"/>
              </a:rPr>
              <a:t>https://www.seeedstudio.com/Artificial-Intelligence/Machine-Learning-c-1220/Computer-Vision-c-1221.html</a:t>
            </a:r>
            <a:r>
              <a:rPr lang="pt-BR" sz="1050" i="1" dirty="0">
                <a:latin typeface="Calibri (Body)"/>
              </a:rPr>
              <a:t> </a:t>
            </a:r>
          </a:p>
        </p:txBody>
      </p:sp>
      <p:sp>
        <p:nvSpPr>
          <p:cNvPr id="11" name="CaixaDeTexto 3">
            <a:extLst>
              <a:ext uri="{FF2B5EF4-FFF2-40B4-BE49-F238E27FC236}">
                <a16:creationId xmlns:a16="http://schemas.microsoft.com/office/drawing/2014/main" id="{70379BD9-8CDF-4F47-8C5A-00807EA7FABA}"/>
              </a:ext>
            </a:extLst>
          </p:cNvPr>
          <p:cNvSpPr txBox="1"/>
          <p:nvPr/>
        </p:nvSpPr>
        <p:spPr>
          <a:xfrm>
            <a:off x="173736" y="3099412"/>
            <a:ext cx="6608612" cy="3016210"/>
          </a:xfrm>
          <a:prstGeom prst="rect">
            <a:avLst/>
          </a:prstGeom>
          <a:noFill/>
          <a:ln>
            <a:noFill/>
          </a:ln>
        </p:spPr>
        <p:txBody>
          <a:bodyPr wrap="square" rtlCol="0" anchor="t">
            <a:spAutoFit/>
          </a:bodyPr>
          <a:lstStyle/>
          <a:p>
            <a:r>
              <a:rPr lang="pt-BR" dirty="0"/>
              <a:t>Existem diversos frameworks disponíveis no mercado para realizar  tasks de </a:t>
            </a:r>
            <a:r>
              <a:rPr lang="pt-BR" i="1" dirty="0"/>
              <a:t>computer </a:t>
            </a:r>
            <a:r>
              <a:rPr lang="pt-BR" dirty="0"/>
              <a:t>vision, como o projeto </a:t>
            </a:r>
            <a:r>
              <a:rPr lang="pt-BR" i="1" dirty="0"/>
              <a:t>open source</a:t>
            </a:r>
            <a:r>
              <a:rPr lang="pt-BR" dirty="0"/>
              <a:t> </a:t>
            </a:r>
            <a:r>
              <a:rPr lang="pt-BR" b="1" dirty="0"/>
              <a:t>OpenCV </a:t>
            </a:r>
            <a:r>
              <a:rPr lang="pt-BR" b="1" baseline="30000" dirty="0"/>
              <a:t>1</a:t>
            </a:r>
            <a:r>
              <a:rPr lang="pt-BR" b="1" dirty="0"/>
              <a:t> </a:t>
            </a:r>
            <a:r>
              <a:rPr lang="pt-BR" dirty="0"/>
              <a:t>(disponível para Python), que</a:t>
            </a:r>
            <a:r>
              <a:rPr lang="pt-BR" b="1" dirty="0"/>
              <a:t> </a:t>
            </a:r>
            <a:r>
              <a:rPr lang="pt-BR" dirty="0"/>
              <a:t>possui a capacidade de identificação e recorte de face (</a:t>
            </a:r>
            <a:r>
              <a:rPr lang="pt-BR" i="1" dirty="0" err="1"/>
              <a:t>crop</a:t>
            </a:r>
            <a:r>
              <a:rPr lang="pt-BR" dirty="0"/>
              <a:t>), realizando um pré-processamento para o modelo executar a predição.</a:t>
            </a:r>
          </a:p>
          <a:p>
            <a:endParaRPr lang="pt-BR" sz="1000" dirty="0"/>
          </a:p>
          <a:p>
            <a:r>
              <a:rPr lang="pt-BR" dirty="0"/>
              <a:t>Outra opção de implementação é utilizando </a:t>
            </a:r>
            <a:r>
              <a:rPr lang="pt-BR" i="1" dirty="0"/>
              <a:t>hardwares</a:t>
            </a:r>
            <a:r>
              <a:rPr lang="pt-BR" dirty="0"/>
              <a:t> projetados especialmente para rodar modelos de </a:t>
            </a:r>
            <a:r>
              <a:rPr lang="pt-BR" i="1" dirty="0"/>
              <a:t>machine learning</a:t>
            </a:r>
            <a:r>
              <a:rPr lang="pt-BR" dirty="0"/>
              <a:t> baseados em CNN, como os dispositivos de AIoT (um acrônimo que junta Artificial Intelligence, ou inteligência artificial, com </a:t>
            </a:r>
            <a:r>
              <a:rPr lang="pt-BR" i="1" dirty="0"/>
              <a:t>Internet of Things</a:t>
            </a:r>
            <a:r>
              <a:rPr lang="pt-BR" dirty="0"/>
              <a:t>) da </a:t>
            </a:r>
            <a:r>
              <a:rPr lang="pt-BR" b="1" dirty="0"/>
              <a:t>Seeed</a:t>
            </a:r>
            <a:r>
              <a:rPr lang="pt-BR" b="1" baseline="30000" dirty="0"/>
              <a:t> 2</a:t>
            </a:r>
            <a:r>
              <a:rPr lang="pt-BR" dirty="0"/>
              <a:t>, como o </a:t>
            </a:r>
            <a:r>
              <a:rPr lang="pt-BR" b="1" dirty="0"/>
              <a:t>Sipeed M1</a:t>
            </a:r>
            <a:r>
              <a:rPr lang="pt-BR" dirty="0"/>
              <a:t>.</a:t>
            </a:r>
            <a:endParaRPr lang="en-US" sz="1400" i="1" dirty="0"/>
          </a:p>
        </p:txBody>
      </p:sp>
      <p:pic>
        <p:nvPicPr>
          <p:cNvPr id="12" name="Online Media 11" title="Image Recognition with the Sipeed M1 Dock board">
            <a:hlinkClick r:id="" action="ppaction://media"/>
            <a:extLst>
              <a:ext uri="{FF2B5EF4-FFF2-40B4-BE49-F238E27FC236}">
                <a16:creationId xmlns:a16="http://schemas.microsoft.com/office/drawing/2014/main" id="{70F9C675-A4D9-458F-83C1-95E662397826}"/>
              </a:ext>
            </a:extLst>
          </p:cNvPr>
          <p:cNvPicPr>
            <a:picLocks noRot="1" noChangeAspect="1"/>
          </p:cNvPicPr>
          <p:nvPr>
            <a:videoFile r:link="rId1"/>
          </p:nvPr>
        </p:nvPicPr>
        <p:blipFill>
          <a:blip r:embed="rId6"/>
          <a:stretch>
            <a:fillRect/>
          </a:stretch>
        </p:blipFill>
        <p:spPr>
          <a:xfrm>
            <a:off x="6857899" y="3149807"/>
            <a:ext cx="5182969" cy="2915420"/>
          </a:xfrm>
          <a:prstGeom prst="rect">
            <a:avLst/>
          </a:prstGeom>
        </p:spPr>
      </p:pic>
      <p:sp>
        <p:nvSpPr>
          <p:cNvPr id="5" name="Rectangle 4">
            <a:extLst>
              <a:ext uri="{FF2B5EF4-FFF2-40B4-BE49-F238E27FC236}">
                <a16:creationId xmlns:a16="http://schemas.microsoft.com/office/drawing/2014/main" id="{DD47CF01-E1B5-4F55-B37A-F2EB0B2D3545}"/>
              </a:ext>
            </a:extLst>
          </p:cNvPr>
          <p:cNvSpPr/>
          <p:nvPr/>
        </p:nvSpPr>
        <p:spPr>
          <a:xfrm>
            <a:off x="6857898" y="6069633"/>
            <a:ext cx="5182969" cy="246221"/>
          </a:xfrm>
          <a:prstGeom prst="rect">
            <a:avLst/>
          </a:prstGeom>
        </p:spPr>
        <p:txBody>
          <a:bodyPr wrap="square">
            <a:spAutoFit/>
          </a:bodyPr>
          <a:lstStyle/>
          <a:p>
            <a:r>
              <a:rPr lang="pt-BR" sz="1000" dirty="0"/>
              <a:t>Disponível no YouTube</a:t>
            </a:r>
            <a:r>
              <a:rPr lang="pt-BR" sz="1000" b="1" dirty="0"/>
              <a:t> </a:t>
            </a:r>
            <a:r>
              <a:rPr lang="pt-BR" sz="1000" dirty="0"/>
              <a:t>em </a:t>
            </a:r>
            <a:r>
              <a:rPr lang="pt-BR" sz="1000" dirty="0">
                <a:hlinkClick r:id="rId7"/>
              </a:rPr>
              <a:t>https://www.youtube.com/watch?v=rASfmIImRRU</a:t>
            </a:r>
            <a:endParaRPr lang="pt-BR" sz="1000" dirty="0"/>
          </a:p>
        </p:txBody>
      </p:sp>
    </p:spTree>
    <p:extLst>
      <p:ext uri="{BB962C8B-B14F-4D97-AF65-F5344CB8AC3E}">
        <p14:creationId xmlns:p14="http://schemas.microsoft.com/office/powerpoint/2010/main" val="178259789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12"/>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12"/>
                </p:tgtEl>
              </p:cMediaNode>
            </p:video>
            <p:seq concurrent="1" nextAc="seek">
              <p:cTn id="8" restart="whenNotActive" fill="hold" evtFilter="cancelBubble" nodeType="interactiveSeq">
                <p:stCondLst>
                  <p:cond evt="onClick" delay="0">
                    <p:tgtEl>
                      <p:spTgt spid="12"/>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12"/>
                                        </p:tgtEl>
                                      </p:cBhvr>
                                    </p:cmd>
                                  </p:childTnLst>
                                </p:cTn>
                              </p:par>
                            </p:childTnLst>
                          </p:cTn>
                        </p:par>
                      </p:childTnLst>
                    </p:cTn>
                  </p:par>
                </p:childTnLst>
              </p:cTn>
              <p:nextCondLst>
                <p:cond evt="onClick" delay="0">
                  <p:tgtEl>
                    <p:spTgt spid="12"/>
                  </p:tgtEl>
                </p:cond>
              </p:nextCondLst>
            </p:seq>
          </p:childTnLst>
        </p:cTn>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RECOMENDAÇÕES</a:t>
            </a:r>
            <a:r>
              <a:rPr lang="pt-BR" sz="2400" dirty="0">
                <a:solidFill>
                  <a:prstClr val="black"/>
                </a:solidFill>
              </a:rPr>
              <a:t> para </a:t>
            </a:r>
            <a:r>
              <a:rPr lang="pt-BR" sz="2400" b="1" dirty="0">
                <a:solidFill>
                  <a:prstClr val="black"/>
                </a:solidFill>
              </a:rPr>
              <a:t>PESQUISAS FUTURAS</a:t>
            </a:r>
            <a:r>
              <a:rPr lang="pt-BR" sz="2400" dirty="0">
                <a:solidFill>
                  <a:prstClr val="black"/>
                </a:solidFill>
              </a:rPr>
              <a:t>?</a:t>
            </a:r>
          </a:p>
        </p:txBody>
      </p:sp>
      <p:sp>
        <p:nvSpPr>
          <p:cNvPr id="8" name="Rectangle: Rounded Corners 7">
            <a:extLst>
              <a:ext uri="{FF2B5EF4-FFF2-40B4-BE49-F238E27FC236}">
                <a16:creationId xmlns:a16="http://schemas.microsoft.com/office/drawing/2014/main" id="{08CBEFE2-89E6-440C-AEC8-14B12332142C}"/>
              </a:ext>
            </a:extLst>
          </p:cNvPr>
          <p:cNvSpPr/>
          <p:nvPr/>
        </p:nvSpPr>
        <p:spPr>
          <a:xfrm>
            <a:off x="538070" y="2254125"/>
            <a:ext cx="2073522" cy="1543296"/>
          </a:xfrm>
          <a:prstGeom prst="roundRect">
            <a:avLst>
              <a:gd name="adj" fmla="val 10000"/>
            </a:avLst>
          </a:prstGeom>
          <a:blipFill>
            <a:blip r:embed="rId3">
              <a:extLst>
                <a:ext uri="{28A0092B-C50C-407E-A947-70E740481C1C}">
                  <a14:useLocalDpi xmlns:a14="http://schemas.microsoft.com/office/drawing/2010/main" val="0"/>
                </a:ext>
              </a:extLst>
            </a:blip>
            <a:srcRect/>
            <a:stretch>
              <a:fillRect l="-7000" r="-7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9" name="Freeform: Shape 8">
            <a:extLst>
              <a:ext uri="{FF2B5EF4-FFF2-40B4-BE49-F238E27FC236}">
                <a16:creationId xmlns:a16="http://schemas.microsoft.com/office/drawing/2014/main" id="{885AD864-8B11-432C-885B-7BF2171C9FE0}"/>
              </a:ext>
            </a:extLst>
          </p:cNvPr>
          <p:cNvSpPr/>
          <p:nvPr/>
        </p:nvSpPr>
        <p:spPr>
          <a:xfrm>
            <a:off x="538070"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1B2C6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Ocupação de espaços</a:t>
            </a:r>
          </a:p>
          <a:p>
            <a:pPr algn="ctr"/>
            <a:endParaRPr lang="pt-BR" sz="1000" b="1" dirty="0"/>
          </a:p>
          <a:p>
            <a:pPr algn="ctr"/>
            <a:r>
              <a:rPr lang="pt-BR" sz="1400" dirty="0"/>
              <a:t>Desenvolvimento de modelo para alerta se os clientes não estão seguindo a diretriz de distanciamento social de 1,5 metro de distância.</a:t>
            </a:r>
          </a:p>
        </p:txBody>
      </p:sp>
      <p:sp>
        <p:nvSpPr>
          <p:cNvPr id="10" name="Rectangle: Rounded Corners 9">
            <a:extLst>
              <a:ext uri="{FF2B5EF4-FFF2-40B4-BE49-F238E27FC236}">
                <a16:creationId xmlns:a16="http://schemas.microsoft.com/office/drawing/2014/main" id="{ADD5826E-BBDB-4706-AFE8-1F5B8D08775B}"/>
              </a:ext>
            </a:extLst>
          </p:cNvPr>
          <p:cNvSpPr/>
          <p:nvPr/>
        </p:nvSpPr>
        <p:spPr>
          <a:xfrm>
            <a:off x="2818945" y="2254125"/>
            <a:ext cx="2073522" cy="1543296"/>
          </a:xfrm>
          <a:prstGeom prst="roundRect">
            <a:avLst>
              <a:gd name="adj" fmla="val 10000"/>
            </a:avLst>
          </a:prstGeom>
          <a:blipFill>
            <a:blip r:embed="rId4">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1" name="Freeform: Shape 10">
            <a:extLst>
              <a:ext uri="{FF2B5EF4-FFF2-40B4-BE49-F238E27FC236}">
                <a16:creationId xmlns:a16="http://schemas.microsoft.com/office/drawing/2014/main" id="{84CE6CB8-1C1F-4B40-B1FD-00D7A495A7BC}"/>
              </a:ext>
            </a:extLst>
          </p:cNvPr>
          <p:cNvSpPr/>
          <p:nvPr/>
        </p:nvSpPr>
        <p:spPr>
          <a:xfrm>
            <a:off x="2818945" y="4078020"/>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763B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Densidade de pessoas</a:t>
            </a:r>
          </a:p>
          <a:p>
            <a:pPr algn="ctr"/>
            <a:endParaRPr lang="pt-BR" sz="1000" b="1" dirty="0"/>
          </a:p>
          <a:p>
            <a:pPr algn="ctr"/>
            <a:r>
              <a:rPr lang="pt-BR" sz="1400" dirty="0"/>
              <a:t>Desenvolvimento de modelo para alerta se uma multidão começar a se formar em locais públicos.</a:t>
            </a:r>
            <a:endParaRPr lang="pt-BR" b="1" dirty="0"/>
          </a:p>
        </p:txBody>
      </p:sp>
      <p:sp>
        <p:nvSpPr>
          <p:cNvPr id="12" name="Rectangle: Rounded Corners 11">
            <a:extLst>
              <a:ext uri="{FF2B5EF4-FFF2-40B4-BE49-F238E27FC236}">
                <a16:creationId xmlns:a16="http://schemas.microsoft.com/office/drawing/2014/main" id="{2D58D6BC-6982-4E51-98C5-251EC0A00245}"/>
              </a:ext>
            </a:extLst>
          </p:cNvPr>
          <p:cNvSpPr/>
          <p:nvPr/>
        </p:nvSpPr>
        <p:spPr>
          <a:xfrm>
            <a:off x="5099820" y="2254125"/>
            <a:ext cx="2073522" cy="1543296"/>
          </a:xfrm>
          <a:prstGeom prst="roundRect">
            <a:avLst>
              <a:gd name="adj" fmla="val 10000"/>
            </a:avLst>
          </a:prstGeom>
          <a:blipFill>
            <a:blip r:embed="rId5">
              <a:extLst>
                <a:ext uri="{28A0092B-C50C-407E-A947-70E740481C1C}">
                  <a14:useLocalDpi xmlns:a14="http://schemas.microsoft.com/office/drawing/2010/main" val="0"/>
                </a:ext>
              </a:extLst>
            </a:blip>
            <a:srcRect/>
            <a:stretch>
              <a:fillRect l="-5000" r="-5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3" name="Freeform: Shape 12">
            <a:extLst>
              <a:ext uri="{FF2B5EF4-FFF2-40B4-BE49-F238E27FC236}">
                <a16:creationId xmlns:a16="http://schemas.microsoft.com/office/drawing/2014/main" id="{AC1BDDC8-D280-4A09-8204-3FFC3A7AEF98}"/>
              </a:ext>
            </a:extLst>
          </p:cNvPr>
          <p:cNvSpPr/>
          <p:nvPr/>
        </p:nvSpPr>
        <p:spPr>
          <a:xfrm>
            <a:off x="5099820" y="4078021"/>
            <a:ext cx="2073523"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C0517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Sentido ao caminhar</a:t>
            </a:r>
          </a:p>
          <a:p>
            <a:pPr algn="ctr"/>
            <a:endParaRPr lang="pt-BR" sz="1000" b="1" dirty="0"/>
          </a:p>
          <a:p>
            <a:pPr algn="ctr"/>
            <a:r>
              <a:rPr lang="pt-BR" sz="1400" dirty="0"/>
              <a:t>Desenvolvimento de modelo de apoio para ajudar as lojas de varejo a lembrarem e aplicarem os corredores de mão única.</a:t>
            </a:r>
          </a:p>
        </p:txBody>
      </p:sp>
      <p:sp>
        <p:nvSpPr>
          <p:cNvPr id="14" name="Rectangle: Rounded Corners 13">
            <a:extLst>
              <a:ext uri="{FF2B5EF4-FFF2-40B4-BE49-F238E27FC236}">
                <a16:creationId xmlns:a16="http://schemas.microsoft.com/office/drawing/2014/main" id="{0209B87F-30C0-4628-8E64-76F563C33460}"/>
              </a:ext>
            </a:extLst>
          </p:cNvPr>
          <p:cNvSpPr/>
          <p:nvPr/>
        </p:nvSpPr>
        <p:spPr>
          <a:xfrm>
            <a:off x="7380695" y="2254125"/>
            <a:ext cx="2073522" cy="1543296"/>
          </a:xfrm>
          <a:prstGeom prst="roundRect">
            <a:avLst>
              <a:gd name="adj" fmla="val 10000"/>
            </a:avLst>
          </a:prstGeom>
          <a:blipFill>
            <a:blip r:embed="rId6">
              <a:extLst>
                <a:ext uri="{28A0092B-C50C-407E-A947-70E740481C1C}">
                  <a14:useLocalDpi xmlns:a14="http://schemas.microsoft.com/office/drawing/2010/main" val="0"/>
                </a:ext>
              </a:extLst>
            </a:blip>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5" name="Freeform: Shape 14">
            <a:extLst>
              <a:ext uri="{FF2B5EF4-FFF2-40B4-BE49-F238E27FC236}">
                <a16:creationId xmlns:a16="http://schemas.microsoft.com/office/drawing/2014/main" id="{DBDFECE0-3075-43D9-9AD9-9FF3D05DBD01}"/>
              </a:ext>
            </a:extLst>
          </p:cNvPr>
          <p:cNvSpPr/>
          <p:nvPr/>
        </p:nvSpPr>
        <p:spPr>
          <a:xfrm>
            <a:off x="7380695" y="4078021"/>
            <a:ext cx="2073522" cy="2572160"/>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37B68"/>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Medição de temperatura</a:t>
            </a:r>
          </a:p>
          <a:p>
            <a:pPr algn="ctr"/>
            <a:endParaRPr lang="pt-BR" sz="1000" b="1" dirty="0"/>
          </a:p>
          <a:p>
            <a:pPr algn="ctr"/>
            <a:r>
              <a:rPr lang="pt-BR" sz="1400" dirty="0"/>
              <a:t>Desenvolvimento de modelo de aferição de temperatura corporal para atuação em conjunto com sensores de temperatura.</a:t>
            </a:r>
          </a:p>
          <a:p>
            <a:pPr algn="ctr"/>
            <a:endParaRPr lang="pt-BR" b="1" dirty="0"/>
          </a:p>
        </p:txBody>
      </p:sp>
      <p:sp>
        <p:nvSpPr>
          <p:cNvPr id="16" name="Rectangle: Rounded Corners 15">
            <a:extLst>
              <a:ext uri="{FF2B5EF4-FFF2-40B4-BE49-F238E27FC236}">
                <a16:creationId xmlns:a16="http://schemas.microsoft.com/office/drawing/2014/main" id="{4F1C9EB2-6A1A-40BA-BC18-4780A91008DA}"/>
              </a:ext>
            </a:extLst>
          </p:cNvPr>
          <p:cNvSpPr/>
          <p:nvPr/>
        </p:nvSpPr>
        <p:spPr>
          <a:xfrm>
            <a:off x="9661571" y="2254125"/>
            <a:ext cx="2073522" cy="1543296"/>
          </a:xfrm>
          <a:prstGeom prst="roundRect">
            <a:avLst>
              <a:gd name="adj" fmla="val 10000"/>
            </a:avLst>
          </a:prstGeom>
          <a:blipFill>
            <a:blip r:embed="rId7">
              <a:extLst>
                <a:ext uri="{28A0092B-C50C-407E-A947-70E740481C1C}">
                  <a14:useLocalDpi xmlns:a14="http://schemas.microsoft.com/office/drawing/2010/main" val="0"/>
                </a:ext>
              </a:extLst>
            </a:blip>
            <a:srcRect/>
            <a:stretch>
              <a:fillRect l="-6000" r="-6000"/>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sp>
      <p:sp>
        <p:nvSpPr>
          <p:cNvPr id="17" name="Freeform: Shape 16">
            <a:extLst>
              <a:ext uri="{FF2B5EF4-FFF2-40B4-BE49-F238E27FC236}">
                <a16:creationId xmlns:a16="http://schemas.microsoft.com/office/drawing/2014/main" id="{AAC07C21-B8A3-4DAE-95EB-5FF3529F952C}"/>
              </a:ext>
            </a:extLst>
          </p:cNvPr>
          <p:cNvSpPr/>
          <p:nvPr/>
        </p:nvSpPr>
        <p:spPr>
          <a:xfrm>
            <a:off x="9661571" y="4078021"/>
            <a:ext cx="2073522" cy="2572161"/>
          </a:xfrm>
          <a:custGeom>
            <a:avLst/>
            <a:gdLst>
              <a:gd name="connsiteX0" fmla="*/ 217720 w 2073522"/>
              <a:gd name="connsiteY0" fmla="*/ 0 h 2572160"/>
              <a:gd name="connsiteX1" fmla="*/ 1855802 w 2073522"/>
              <a:gd name="connsiteY1" fmla="*/ 0 h 2572160"/>
              <a:gd name="connsiteX2" fmla="*/ 2073522 w 2073522"/>
              <a:gd name="connsiteY2" fmla="*/ 217720 h 2572160"/>
              <a:gd name="connsiteX3" fmla="*/ 2073522 w 2073522"/>
              <a:gd name="connsiteY3" fmla="*/ 2572160 h 2572160"/>
              <a:gd name="connsiteX4" fmla="*/ 2073522 w 2073522"/>
              <a:gd name="connsiteY4" fmla="*/ 2572160 h 2572160"/>
              <a:gd name="connsiteX5" fmla="*/ 0 w 2073522"/>
              <a:gd name="connsiteY5" fmla="*/ 2572160 h 2572160"/>
              <a:gd name="connsiteX6" fmla="*/ 0 w 2073522"/>
              <a:gd name="connsiteY6" fmla="*/ 2572160 h 2572160"/>
              <a:gd name="connsiteX7" fmla="*/ 0 w 2073522"/>
              <a:gd name="connsiteY7" fmla="*/ 217720 h 2572160"/>
              <a:gd name="connsiteX8" fmla="*/ 217720 w 2073522"/>
              <a:gd name="connsiteY8" fmla="*/ 0 h 257216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2073522" h="2572160">
                <a:moveTo>
                  <a:pt x="1855802" y="2572160"/>
                </a:moveTo>
                <a:lnTo>
                  <a:pt x="217720" y="2572160"/>
                </a:lnTo>
                <a:cubicBezTo>
                  <a:pt x="97477" y="2572160"/>
                  <a:pt x="0" y="2474683"/>
                  <a:pt x="0" y="2354440"/>
                </a:cubicBezTo>
                <a:lnTo>
                  <a:pt x="0" y="0"/>
                </a:lnTo>
                <a:lnTo>
                  <a:pt x="0" y="0"/>
                </a:lnTo>
                <a:lnTo>
                  <a:pt x="2073522" y="0"/>
                </a:lnTo>
                <a:lnTo>
                  <a:pt x="2073522" y="0"/>
                </a:lnTo>
                <a:lnTo>
                  <a:pt x="2073522" y="2354440"/>
                </a:lnTo>
                <a:cubicBezTo>
                  <a:pt x="2073522" y="2474683"/>
                  <a:pt x="1976045" y="2572160"/>
                  <a:pt x="1855802" y="2572160"/>
                </a:cubicBezTo>
                <a:close/>
              </a:path>
            </a:pathLst>
          </a:custGeom>
          <a:solidFill>
            <a:srgbClr val="FFB65C"/>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t"/>
          <a:lstStyle/>
          <a:p>
            <a:pPr algn="ctr"/>
            <a:r>
              <a:rPr lang="pt-BR" b="1" dirty="0"/>
              <a:t>Responsabilidade Social</a:t>
            </a:r>
          </a:p>
          <a:p>
            <a:pPr algn="ctr"/>
            <a:endParaRPr lang="pt-BR" sz="1000" b="1" dirty="0"/>
          </a:p>
          <a:p>
            <a:pPr algn="ctr"/>
            <a:r>
              <a:rPr lang="pt-BR" sz="1400" dirty="0"/>
              <a:t>Sempre destacar grupos multidisciplinares para desenvolvimento de soluções voltadas ao emprego de Inteligência Artificial, visando sobretudo, o bem da sociedade.</a:t>
            </a:r>
          </a:p>
          <a:p>
            <a:pPr algn="ctr"/>
            <a:endParaRPr lang="pt-BR" b="1" dirty="0"/>
          </a:p>
        </p:txBody>
      </p:sp>
      <p:sp>
        <p:nvSpPr>
          <p:cNvPr id="7" name="Rectangle: Rounded Corners 6">
            <a:extLst>
              <a:ext uri="{FF2B5EF4-FFF2-40B4-BE49-F238E27FC236}">
                <a16:creationId xmlns:a16="http://schemas.microsoft.com/office/drawing/2014/main" id="{12BE92F1-E59C-4F0B-808E-AA353519B7A2}"/>
              </a:ext>
            </a:extLst>
          </p:cNvPr>
          <p:cNvSpPr/>
          <p:nvPr/>
        </p:nvSpPr>
        <p:spPr>
          <a:xfrm>
            <a:off x="176644" y="1973526"/>
            <a:ext cx="11919876" cy="2104495"/>
          </a:xfrm>
          <a:prstGeom prst="roundRect">
            <a:avLst>
              <a:gd name="adj" fmla="val 10000"/>
            </a:avLst>
          </a:prstGeom>
          <a:noFill/>
          <a:ln w="53975">
            <a:solidFill>
              <a:srgbClr val="1B2C62"/>
            </a:solidFill>
          </a:ln>
        </p:spPr>
        <p:style>
          <a:lnRef idx="2">
            <a:schemeClr val="accent1">
              <a:alpha val="90000"/>
              <a:tint val="40000"/>
              <a:hueOff val="0"/>
              <a:satOff val="0"/>
              <a:lumOff val="0"/>
              <a:alphaOff val="0"/>
            </a:schemeClr>
          </a:lnRef>
          <a:fillRef idx="1">
            <a:schemeClr val="accent1">
              <a:alpha val="90000"/>
              <a:tint val="40000"/>
              <a:hueOff val="0"/>
              <a:satOff val="0"/>
              <a:lumOff val="0"/>
              <a:alphaOff val="0"/>
            </a:schemeClr>
          </a:fillRef>
          <a:effectRef idx="0">
            <a:schemeClr val="accent1">
              <a:alpha val="90000"/>
              <a:tint val="40000"/>
              <a:hueOff val="0"/>
              <a:satOff val="0"/>
              <a:lumOff val="0"/>
              <a:alphaOff val="0"/>
            </a:schemeClr>
          </a:effectRef>
          <a:fontRef idx="minor">
            <a:schemeClr val="dk1">
              <a:hueOff val="0"/>
              <a:satOff val="0"/>
              <a:lumOff val="0"/>
              <a:alphaOff val="0"/>
            </a:schemeClr>
          </a:fontRef>
        </p:style>
      </p:sp>
    </p:spTree>
    <p:extLst>
      <p:ext uri="{BB962C8B-B14F-4D97-AF65-F5344CB8AC3E}">
        <p14:creationId xmlns:p14="http://schemas.microsoft.com/office/powerpoint/2010/main" val="28254839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a:t>
            </a:r>
            <a:r>
              <a:rPr lang="pt-BR" sz="2400" dirty="0">
                <a:ea typeface="+mn-lt"/>
                <a:cs typeface="+mn-lt"/>
              </a:rPr>
              <a:t>Pesquisa, Testes e Engenharia de Dados</a:t>
            </a:r>
            <a:endParaRPr lang="pt-BR" sz="2400" dirty="0"/>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pic>
        <p:nvPicPr>
          <p:cNvPr id="14" name="Picture 13" descr="A person wearing glasses and smiling at the camera&#10;&#10;Description automatically generated">
            <a:extLst>
              <a:ext uri="{FF2B5EF4-FFF2-40B4-BE49-F238E27FC236}">
                <a16:creationId xmlns:a16="http://schemas.microsoft.com/office/drawing/2014/main" id="{D94F209E-6B34-4156-8AB3-C16F5C63269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70533"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5"/>
                </a:rPr>
                <a:t>https://github.com/ricardobreis</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7"/>
                </a:rPr>
                <a:t>https://www.linkedin.com/in/ricardobreis/</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9"/>
                </a:rPr>
                <a:t>https://www.kaggle.com/ricardobreis</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Ricardo Reis</a:t>
            </a:r>
          </a:p>
          <a:p>
            <a:endParaRPr lang="pt-BR" sz="2200" b="1" i="1" dirty="0"/>
          </a:p>
          <a:p>
            <a:pPr marL="285750" indent="-285750">
              <a:buFont typeface="Arial" panose="020B0604020202020204" pitchFamily="34" charset="0"/>
              <a:buChar char="•"/>
            </a:pPr>
            <a:r>
              <a:rPr lang="pt-BR" i="1" dirty="0">
                <a:ea typeface="+mn-lt"/>
                <a:cs typeface="+mn-lt"/>
              </a:rPr>
              <a:t>Formado em ciência da computação pela Universidade Federal do Maranhão (UFMA), 2014;</a:t>
            </a:r>
          </a:p>
          <a:p>
            <a:pPr marL="285750" indent="-285750">
              <a:buFont typeface="Arial" panose="020B0604020202020204" pitchFamily="34" charset="0"/>
              <a:buChar char="•"/>
            </a:pPr>
            <a:r>
              <a:rPr lang="pt-BR" i="1" dirty="0">
                <a:ea typeface="+mn-lt"/>
                <a:cs typeface="+mn-lt"/>
              </a:rPr>
              <a:t>Pós graduado em administração de empresas pela Fundação Getúlio Vargas (FGV), 2016; </a:t>
            </a:r>
            <a:endParaRPr lang="pt-BR" i="1" dirty="0">
              <a:cs typeface="Calibri"/>
            </a:endParaRPr>
          </a:p>
          <a:p>
            <a:pPr marL="285750" indent="-285750">
              <a:buFont typeface="Arial" panose="020B0604020202020204" pitchFamily="34" charset="0"/>
              <a:buChar char="•"/>
            </a:pPr>
            <a:r>
              <a:rPr lang="pt-BR" i="1" dirty="0">
                <a:ea typeface="+mn-lt"/>
                <a:cs typeface="+mn-lt"/>
              </a:rPr>
              <a:t>Possui 7 anos de experiência com análise e desenvolvimento de sistemas nos setores público e privado;</a:t>
            </a:r>
          </a:p>
          <a:p>
            <a:pPr marL="285750" indent="-285750">
              <a:buFont typeface="Arial" panose="020B0604020202020204" pitchFamily="34" charset="0"/>
              <a:buChar char="•"/>
            </a:pPr>
            <a:r>
              <a:rPr lang="pt-BR" i="1" dirty="0">
                <a:ea typeface="+mn-lt"/>
                <a:cs typeface="+mn-lt"/>
              </a:rPr>
              <a:t>Interesse na área acadêmica (pesquisa científica); </a:t>
            </a:r>
            <a:endParaRPr lang="pt-BR" i="1" dirty="0">
              <a:cs typeface="Calibri"/>
            </a:endParaRPr>
          </a:p>
          <a:p>
            <a:pPr marL="285750" indent="-285750">
              <a:buFont typeface="Arial" panose="020B0604020202020204" pitchFamily="34" charset="0"/>
              <a:buChar char="•"/>
            </a:pPr>
            <a:r>
              <a:rPr lang="pt-BR" i="1" dirty="0">
                <a:ea typeface="+mn-lt"/>
                <a:cs typeface="+mn-lt"/>
              </a:rPr>
              <a:t>Atualmente  trabalhando e se desenvolvendo na área de data science. </a:t>
            </a:r>
            <a:endParaRPr lang="pt-BR" i="1" dirty="0">
              <a:cs typeface="Calibri"/>
            </a:endParaRPr>
          </a:p>
        </p:txBody>
      </p:sp>
    </p:spTree>
    <p:extLst>
      <p:ext uri="{BB962C8B-B14F-4D97-AF65-F5344CB8AC3E}">
        <p14:creationId xmlns:p14="http://schemas.microsoft.com/office/powerpoint/2010/main" val="212974061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14"/>
                                        </p:tgtEl>
                                      </p:cBhvr>
                                    </p:animEffect>
                                    <p:set>
                                      <p:cBhvr>
                                        <p:cTn id="7" dur="1" fill="hold">
                                          <p:stCondLst>
                                            <p:cond delay="2999"/>
                                          </p:stCondLst>
                                        </p:cTn>
                                        <p:tgtEl>
                                          <p:spTgt spid="1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50A9136F-CAEE-4F37-AA98-6F9AAE6405EC}"/>
              </a:ext>
            </a:extLst>
          </p:cNvPr>
          <p:cNvPicPr>
            <a:picLocks noChangeAspect="1"/>
          </p:cNvPicPr>
          <p:nvPr/>
        </p:nvPicPr>
        <p:blipFill rotWithShape="1">
          <a:blip r:embed="rId2" cstate="email">
            <a:extLst>
              <a:ext uri="{28A0092B-C50C-407E-A947-70E740481C1C}">
                <a14:useLocalDpi xmlns:a14="http://schemas.microsoft.com/office/drawing/2010/main"/>
              </a:ext>
            </a:extLst>
          </a:blip>
          <a:srcRect/>
          <a:stretch/>
        </p:blipFill>
        <p:spPr>
          <a:xfrm>
            <a:off x="9382750" y="3944935"/>
            <a:ext cx="2553960" cy="2680854"/>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5) Implicações Gerenciais e Conclusão do Projeto Analítico</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 Quais são as </a:t>
            </a:r>
            <a:r>
              <a:rPr lang="pt-BR" sz="2400" b="1" dirty="0">
                <a:solidFill>
                  <a:prstClr val="black"/>
                </a:solidFill>
              </a:rPr>
              <a:t>CONCLUSÕES</a:t>
            </a:r>
            <a:r>
              <a:rPr lang="pt-BR" sz="2400" dirty="0">
                <a:solidFill>
                  <a:prstClr val="black"/>
                </a:solidFill>
              </a:rPr>
              <a:t> da pesquisa?</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176644" y="2016087"/>
            <a:ext cx="11919876" cy="2123658"/>
          </a:xfrm>
          <a:prstGeom prst="rect">
            <a:avLst/>
          </a:prstGeom>
          <a:noFill/>
          <a:ln>
            <a:noFill/>
          </a:ln>
        </p:spPr>
        <p:txBody>
          <a:bodyPr wrap="square" rtlCol="0">
            <a:spAutoFit/>
          </a:bodyPr>
          <a:lstStyle/>
          <a:p>
            <a:r>
              <a:rPr lang="pt-BR" sz="2200" dirty="0"/>
              <a:t>A proposta do trabalho foi plenamente atendida com o desenvolvimento de um modelo, com técnicas de deep learning, capaz de realizar a detecção de pessoas utilizando máscaras faciais. O modelo também se mostrou viável para posterior implementação em sistemas de controle de entrada em espaços públicos, estabelecimentos que executem atividades essenciais, repartições públicas estaduais, transporte por aplicativo para um público alvo de consumidores,  fornecedores,  clientes, empregados, colaboradores, agentes públicos e  prestadores de serviço.</a:t>
            </a:r>
          </a:p>
        </p:txBody>
      </p:sp>
      <p:grpSp>
        <p:nvGrpSpPr>
          <p:cNvPr id="7" name="Group 6">
            <a:extLst>
              <a:ext uri="{FF2B5EF4-FFF2-40B4-BE49-F238E27FC236}">
                <a16:creationId xmlns:a16="http://schemas.microsoft.com/office/drawing/2014/main" id="{9027EB9E-2FDD-4993-A8A4-54BDBADDAE93}"/>
              </a:ext>
            </a:extLst>
          </p:cNvPr>
          <p:cNvGrpSpPr/>
          <p:nvPr/>
        </p:nvGrpSpPr>
        <p:grpSpPr>
          <a:xfrm>
            <a:off x="176644" y="5960259"/>
            <a:ext cx="8546337" cy="665530"/>
            <a:chOff x="176644" y="5960259"/>
            <a:chExt cx="8546337" cy="665530"/>
          </a:xfrm>
        </p:grpSpPr>
        <p:pic>
          <p:nvPicPr>
            <p:cNvPr id="8" name="Graphic 7" descr="Person with idea">
              <a:extLst>
                <a:ext uri="{FF2B5EF4-FFF2-40B4-BE49-F238E27FC236}">
                  <a16:creationId xmlns:a16="http://schemas.microsoft.com/office/drawing/2014/main" id="{02B3163B-7D03-47E2-ACE0-4418B6A53BD9}"/>
                </a:ext>
              </a:extLst>
            </p:cNvPr>
            <p:cNvPicPr>
              <a:picLocks noChangeAspect="1"/>
            </p:cNvPicPr>
            <p:nvPr/>
          </p:nvPicPr>
          <p:blipFill>
            <a:blip r:embed="rId3" cstate="print">
              <a:extLst>
                <a:ext uri="{28A0092B-C50C-407E-A947-70E740481C1C}">
                  <a14:useLocalDpi xmlns:a14="http://schemas.microsoft.com/office/drawing/2010/main" val="0"/>
                </a:ext>
                <a:ext uri="{96DAC541-7B7A-43D3-8B79-37D633B846F1}">
                  <asvg:svgBlip xmlns:asvg="http://schemas.microsoft.com/office/drawing/2016/SVG/main" r:embed="rId4"/>
                </a:ext>
              </a:extLst>
            </a:blip>
            <a:stretch>
              <a:fillRect/>
            </a:stretch>
          </p:blipFill>
          <p:spPr>
            <a:xfrm>
              <a:off x="176644" y="5960259"/>
              <a:ext cx="665530" cy="665530"/>
            </a:xfrm>
            <a:prstGeom prst="rect">
              <a:avLst/>
            </a:prstGeom>
          </p:spPr>
        </p:pic>
        <p:sp>
          <p:nvSpPr>
            <p:cNvPr id="9" name="Rectangle 8">
              <a:extLst>
                <a:ext uri="{FF2B5EF4-FFF2-40B4-BE49-F238E27FC236}">
                  <a16:creationId xmlns:a16="http://schemas.microsoft.com/office/drawing/2014/main" id="{80EEE4BF-6E8F-4692-8B03-FB4B71C23957}"/>
                </a:ext>
              </a:extLst>
            </p:cNvPr>
            <p:cNvSpPr/>
            <p:nvPr/>
          </p:nvSpPr>
          <p:spPr>
            <a:xfrm>
              <a:off x="842174" y="6031414"/>
              <a:ext cx="7880807" cy="523220"/>
            </a:xfrm>
            <a:prstGeom prst="rect">
              <a:avLst/>
            </a:prstGeom>
          </p:spPr>
          <p:txBody>
            <a:bodyPr wrap="square">
              <a:spAutoFit/>
            </a:bodyPr>
            <a:lstStyle/>
            <a:p>
              <a:r>
                <a:rPr lang="en-US" sz="1400" i="1" dirty="0"/>
                <a:t>"Asking the question 'are we doing enough' regularly and repeatedly is critical." </a:t>
              </a:r>
              <a:br>
                <a:rPr lang="en-US" sz="1400" dirty="0"/>
              </a:br>
              <a:r>
                <a:rPr lang="en-US" sz="1400" b="1" dirty="0"/>
                <a:t>-- Dr. Maria Van </a:t>
              </a:r>
              <a:r>
                <a:rPr lang="en-US" sz="1400" b="1" dirty="0" err="1"/>
                <a:t>Kerkhove</a:t>
              </a:r>
              <a:r>
                <a:rPr lang="en-US" sz="1400" b="1" dirty="0"/>
                <a:t>, technical lead, WHO.</a:t>
              </a:r>
            </a:p>
          </p:txBody>
        </p:sp>
      </p:grpSp>
      <p:sp>
        <p:nvSpPr>
          <p:cNvPr id="10" name="CaixaDeTexto 3">
            <a:extLst>
              <a:ext uri="{FF2B5EF4-FFF2-40B4-BE49-F238E27FC236}">
                <a16:creationId xmlns:a16="http://schemas.microsoft.com/office/drawing/2014/main" id="{2069FEE1-2210-448F-9317-9E3ACAD974AE}"/>
              </a:ext>
            </a:extLst>
          </p:cNvPr>
          <p:cNvSpPr txBox="1"/>
          <p:nvPr/>
        </p:nvSpPr>
        <p:spPr>
          <a:xfrm>
            <a:off x="176644" y="4068276"/>
            <a:ext cx="9206106" cy="1846659"/>
          </a:xfrm>
          <a:prstGeom prst="rect">
            <a:avLst/>
          </a:prstGeom>
          <a:noFill/>
          <a:ln>
            <a:noFill/>
          </a:ln>
        </p:spPr>
        <p:txBody>
          <a:bodyPr wrap="square" rtlCol="0">
            <a:spAutoFit/>
          </a:bodyPr>
          <a:lstStyle/>
          <a:p>
            <a:r>
              <a:rPr lang="pt-BR" sz="2200" dirty="0"/>
              <a:t>Acreditamos que a presente monografia também suporta e apoia futuros trabalhos acadêmicos ou voltados para aplicações no mercado, oferecendo pontes de corroboração com a aplicação de técnicas de </a:t>
            </a:r>
            <a:r>
              <a:rPr lang="pt-BR" sz="2200" i="1" dirty="0"/>
              <a:t>machine learning</a:t>
            </a:r>
            <a:r>
              <a:rPr lang="pt-BR" sz="2200" dirty="0"/>
              <a:t> para predições baseadas em análise de imagens. </a:t>
            </a:r>
          </a:p>
          <a:p>
            <a:endParaRPr lang="pt-BR" sz="400" dirty="0"/>
          </a:p>
          <a:p>
            <a:r>
              <a:rPr lang="pt-BR" sz="2200" dirty="0"/>
              <a:t>Por fim, agradecemos ao </a:t>
            </a:r>
            <a:r>
              <a:rPr lang="pt-BR" sz="2200" b="1" dirty="0"/>
              <a:t>Professor Bruno Souza</a:t>
            </a:r>
            <a:r>
              <a:rPr lang="pt-BR" sz="2200" dirty="0"/>
              <a:t> pela oportunidade e jornada!</a:t>
            </a:r>
            <a:endParaRPr lang="pt-BR" sz="2200" i="1" dirty="0"/>
          </a:p>
        </p:txBody>
      </p:sp>
    </p:spTree>
    <p:extLst>
      <p:ext uri="{BB962C8B-B14F-4D97-AF65-F5344CB8AC3E}">
        <p14:creationId xmlns:p14="http://schemas.microsoft.com/office/powerpoint/2010/main" val="1923219699"/>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830997"/>
          </a:xfrm>
          <a:prstGeom prst="rect">
            <a:avLst/>
          </a:prstGeom>
        </p:spPr>
        <p:txBody>
          <a:bodyPr wrap="square">
            <a:spAutoFit/>
          </a:bodyPr>
          <a:lstStyle/>
          <a:p>
            <a:pPr algn="ctr"/>
            <a:r>
              <a:rPr lang="pt-BR" sz="4800" b="1" dirty="0">
                <a:solidFill>
                  <a:schemeClr val="bg1"/>
                </a:solidFill>
              </a:rPr>
              <a:t>Apêndices</a:t>
            </a:r>
            <a:endParaRPr lang="pt-BR" sz="2000" dirty="0">
              <a:solidFill>
                <a:schemeClr val="bg1"/>
              </a:solidFill>
            </a:endParaRPr>
          </a:p>
        </p:txBody>
      </p:sp>
    </p:spTree>
    <p:extLst>
      <p:ext uri="{BB962C8B-B14F-4D97-AF65-F5344CB8AC3E}">
        <p14:creationId xmlns:p14="http://schemas.microsoft.com/office/powerpoint/2010/main" val="3942680775"/>
      </p:ext>
    </p:extLst>
  </p:cSld>
  <p:clrMapOvr>
    <a:masterClrMapping/>
  </p:clrMapOvr>
  <p:transition spd="slow">
    <p:fade/>
  </p:transition>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1</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 implementação de modelo semelhante pelo Governo de São Paulo</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800767"/>
          </a:xfrm>
          <a:prstGeom prst="rect">
            <a:avLst/>
          </a:prstGeom>
          <a:noFill/>
          <a:ln>
            <a:noFill/>
          </a:ln>
        </p:spPr>
        <p:txBody>
          <a:bodyPr wrap="square" rtlCol="0">
            <a:spAutoFit/>
          </a:bodyPr>
          <a:lstStyle/>
          <a:p>
            <a:r>
              <a:rPr lang="pt-BR" sz="2200" dirty="0"/>
              <a:t>Matéria publicada no dia </a:t>
            </a:r>
            <a:r>
              <a:rPr lang="pt-BR" sz="2200" b="1" dirty="0"/>
              <a:t>02/07/2020</a:t>
            </a:r>
            <a:r>
              <a:rPr lang="pt-BR" sz="2200" dirty="0"/>
              <a:t>, demonstrando um iniciativa em teste do </a:t>
            </a:r>
            <a:r>
              <a:rPr lang="pt-BR" sz="2200" b="1" dirty="0"/>
              <a:t>Governo de São Paulo</a:t>
            </a:r>
            <a:r>
              <a:rPr lang="pt-BR" sz="2200" dirty="0"/>
              <a:t> para implementação de monitoramento de temperatura corporal e uso de máscara facial por usuários na estação Sé de Metrô. A implantação está em fase de treino e testes e os usuários monitorados com temperatura acima de 37,5</a:t>
            </a:r>
            <a:r>
              <a:rPr lang="pt-BR" sz="2200" dirty="0">
                <a:latin typeface="Calibri" panose="020F0502020204030204" pitchFamily="34" charset="0"/>
                <a:cs typeface="Calibri" panose="020F0502020204030204" pitchFamily="34" charset="0"/>
              </a:rPr>
              <a:t>° são abordadas por agentes públicos para medição detalhada e orientações.</a:t>
            </a:r>
            <a:endParaRPr lang="pt-BR" sz="2200" dirty="0"/>
          </a:p>
        </p:txBody>
      </p:sp>
      <p:pic>
        <p:nvPicPr>
          <p:cNvPr id="5" name="Picture 4">
            <a:extLst>
              <a:ext uri="{FF2B5EF4-FFF2-40B4-BE49-F238E27FC236}">
                <a16:creationId xmlns:a16="http://schemas.microsoft.com/office/drawing/2014/main" id="{765524F7-B661-43FE-8084-285C453BE7EE}"/>
              </a:ext>
            </a:extLst>
          </p:cNvPr>
          <p:cNvPicPr>
            <a:picLocks noChangeAspect="1"/>
          </p:cNvPicPr>
          <p:nvPr/>
        </p:nvPicPr>
        <p:blipFill>
          <a:blip r:embed="rId2"/>
          <a:stretch>
            <a:fillRect/>
          </a:stretch>
        </p:blipFill>
        <p:spPr>
          <a:xfrm>
            <a:off x="176644" y="1985008"/>
            <a:ext cx="4855845" cy="4767557"/>
          </a:xfrm>
          <a:prstGeom prst="rect">
            <a:avLst/>
          </a:prstGeom>
        </p:spPr>
      </p:pic>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1876040475"/>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251D3266-D456-4B76-957F-8886C2D1BF98}"/>
              </a:ext>
            </a:extLst>
          </p:cNvPr>
          <p:cNvPicPr>
            <a:picLocks noChangeAspect="1"/>
          </p:cNvPicPr>
          <p:nvPr/>
        </p:nvPicPr>
        <p:blipFill>
          <a:blip r:embed="rId2"/>
          <a:stretch>
            <a:fillRect/>
          </a:stretch>
        </p:blipFill>
        <p:spPr>
          <a:xfrm>
            <a:off x="176644" y="1985008"/>
            <a:ext cx="4855844" cy="4767556"/>
          </a:xfrm>
          <a:prstGeom prst="rect">
            <a:avLst/>
          </a:prstGeom>
        </p:spPr>
      </p:pic>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Apêndice 2</a:t>
            </a:r>
          </a:p>
        </p:txBody>
      </p:sp>
      <p:sp>
        <p:nvSpPr>
          <p:cNvPr id="3" name="Retângulo 2">
            <a:extLst>
              <a:ext uri="{FF2B5EF4-FFF2-40B4-BE49-F238E27FC236}">
                <a16:creationId xmlns:a16="http://schemas.microsoft.com/office/drawing/2014/main" id="{6E4F48DF-7BE3-4E81-BCEE-F95E301A11C3}"/>
              </a:ext>
            </a:extLst>
          </p:cNvPr>
          <p:cNvSpPr/>
          <p:nvPr/>
        </p:nvSpPr>
        <p:spPr>
          <a:xfrm>
            <a:off x="176644" y="1355075"/>
            <a:ext cx="11919876" cy="462114"/>
          </a:xfrm>
          <a:prstGeom prst="rect">
            <a:avLst/>
          </a:prstGeom>
          <a:solidFill>
            <a:srgbClr val="CDCDCD"/>
          </a:solidFill>
        </p:spPr>
        <p:txBody>
          <a:bodyPr wrap="square">
            <a:spAutoFit/>
          </a:bodyPr>
          <a:lstStyle/>
          <a:p>
            <a:pPr marL="15875" indent="-15875" algn="just">
              <a:lnSpc>
                <a:spcPts val="3000"/>
              </a:lnSpc>
            </a:pPr>
            <a:r>
              <a:rPr lang="pt-BR" sz="2400" dirty="0">
                <a:solidFill>
                  <a:prstClr val="black"/>
                </a:solidFill>
              </a:rPr>
              <a:t>Reportagem sobre aplicação de multa de R$500,00 ao não usar máscaras em locais públicos</a:t>
            </a:r>
          </a:p>
        </p:txBody>
      </p:sp>
      <p:sp>
        <p:nvSpPr>
          <p:cNvPr id="4" name="CaixaDeTexto 3">
            <a:extLst>
              <a:ext uri="{FF2B5EF4-FFF2-40B4-BE49-F238E27FC236}">
                <a16:creationId xmlns:a16="http://schemas.microsoft.com/office/drawing/2014/main" id="{C36FC670-86D1-44ED-81A6-560366F90D65}"/>
              </a:ext>
            </a:extLst>
          </p:cNvPr>
          <p:cNvSpPr txBox="1"/>
          <p:nvPr/>
        </p:nvSpPr>
        <p:spPr>
          <a:xfrm>
            <a:off x="5229842" y="2016087"/>
            <a:ext cx="6866678" cy="2123658"/>
          </a:xfrm>
          <a:prstGeom prst="rect">
            <a:avLst/>
          </a:prstGeom>
          <a:noFill/>
          <a:ln>
            <a:noFill/>
          </a:ln>
        </p:spPr>
        <p:txBody>
          <a:bodyPr wrap="square" rtlCol="0">
            <a:spAutoFit/>
          </a:bodyPr>
          <a:lstStyle/>
          <a:p>
            <a:r>
              <a:rPr lang="pt-BR" sz="2200" dirty="0"/>
              <a:t>Matéria publicada no dia </a:t>
            </a:r>
            <a:r>
              <a:rPr lang="pt-BR" sz="2200" b="1" dirty="0"/>
              <a:t>29/06/2020</a:t>
            </a:r>
            <a:r>
              <a:rPr lang="pt-BR" sz="2200" dirty="0"/>
              <a:t>, anunciando a partir de 1</a:t>
            </a:r>
            <a:r>
              <a:rPr lang="pt-BR" sz="2200" dirty="0">
                <a:latin typeface="Calibri" panose="020F0502020204030204" pitchFamily="34" charset="0"/>
                <a:cs typeface="Calibri" panose="020F0502020204030204" pitchFamily="34" charset="0"/>
              </a:rPr>
              <a:t>° de julho a aplicação de multa de </a:t>
            </a:r>
            <a:r>
              <a:rPr lang="pt-BR" sz="2200" b="1" dirty="0">
                <a:latin typeface="Calibri" panose="020F0502020204030204" pitchFamily="34" charset="0"/>
                <a:cs typeface="Calibri" panose="020F0502020204030204" pitchFamily="34" charset="0"/>
              </a:rPr>
              <a:t>R$ 500,00</a:t>
            </a:r>
            <a:r>
              <a:rPr lang="pt-BR" sz="2200" dirty="0">
                <a:latin typeface="Calibri" panose="020F0502020204030204" pitchFamily="34" charset="0"/>
                <a:cs typeface="Calibri" panose="020F0502020204030204" pitchFamily="34" charset="0"/>
              </a:rPr>
              <a:t> para pessoas que não estiverem usando máscaras em áreas públicas. Haverá fiscalização em estabelecimentos comerciais com aplicação de multas de </a:t>
            </a:r>
            <a:r>
              <a:rPr lang="pt-BR" sz="2200" b="1" dirty="0">
                <a:latin typeface="Calibri" panose="020F0502020204030204" pitchFamily="34" charset="0"/>
                <a:cs typeface="Calibri" panose="020F0502020204030204" pitchFamily="34" charset="0"/>
              </a:rPr>
              <a:t>R$ 5.000,00 </a:t>
            </a:r>
            <a:r>
              <a:rPr lang="pt-BR" sz="2200" dirty="0">
                <a:latin typeface="Calibri" panose="020F0502020204030204" pitchFamily="34" charset="0"/>
                <a:cs typeface="Calibri" panose="020F0502020204030204" pitchFamily="34" charset="0"/>
              </a:rPr>
              <a:t>quando forem encontradas pessoas sem máscaras.</a:t>
            </a:r>
            <a:endParaRPr lang="pt-BR" sz="2200" dirty="0"/>
          </a:p>
        </p:txBody>
      </p:sp>
      <p:cxnSp>
        <p:nvCxnSpPr>
          <p:cNvPr id="6" name="Straight Connector 5">
            <a:extLst>
              <a:ext uri="{FF2B5EF4-FFF2-40B4-BE49-F238E27FC236}">
                <a16:creationId xmlns:a16="http://schemas.microsoft.com/office/drawing/2014/main" id="{31B0D398-F715-4A57-A393-8E6793EF3F70}"/>
              </a:ext>
            </a:extLst>
          </p:cNvPr>
          <p:cNvCxnSpPr>
            <a:cxnSpLocks/>
          </p:cNvCxnSpPr>
          <p:nvPr/>
        </p:nvCxnSpPr>
        <p:spPr>
          <a:xfrm>
            <a:off x="10069047" y="6092742"/>
            <a:ext cx="1849362" cy="0"/>
          </a:xfrm>
          <a:prstGeom prst="line">
            <a:avLst/>
          </a:prstGeom>
          <a:ln>
            <a:solidFill>
              <a:srgbClr val="1B2C62"/>
            </a:solidFill>
          </a:ln>
        </p:spPr>
        <p:style>
          <a:lnRef idx="1">
            <a:schemeClr val="accent1"/>
          </a:lnRef>
          <a:fillRef idx="0">
            <a:schemeClr val="accent1"/>
          </a:fillRef>
          <a:effectRef idx="0">
            <a:schemeClr val="accent1"/>
          </a:effectRef>
          <a:fontRef idx="minor">
            <a:schemeClr val="tx1"/>
          </a:fontRef>
        </p:style>
      </p:cxnSp>
      <p:sp>
        <p:nvSpPr>
          <p:cNvPr id="7" name="CaixaDeTexto 5">
            <a:extLst>
              <a:ext uri="{FF2B5EF4-FFF2-40B4-BE49-F238E27FC236}">
                <a16:creationId xmlns:a16="http://schemas.microsoft.com/office/drawing/2014/main" id="{E47238F0-E273-44A5-88C1-5CF071CF550F}"/>
              </a:ext>
            </a:extLst>
          </p:cNvPr>
          <p:cNvSpPr txBox="1"/>
          <p:nvPr/>
        </p:nvSpPr>
        <p:spPr>
          <a:xfrm>
            <a:off x="7006014" y="6110047"/>
            <a:ext cx="5037761" cy="577081"/>
          </a:xfrm>
          <a:prstGeom prst="rect">
            <a:avLst/>
          </a:prstGeom>
          <a:noFill/>
          <a:ln>
            <a:noFill/>
          </a:ln>
        </p:spPr>
        <p:txBody>
          <a:bodyPr wrap="square" rtlCol="0" anchor="t">
            <a:spAutoFit/>
          </a:bodyPr>
          <a:lstStyle/>
          <a:p>
            <a:pPr algn="r"/>
            <a:r>
              <a:rPr lang="pt-BR" sz="1050" b="1" i="1" dirty="0"/>
              <a:t>Fonte(s) e URL(s) utilizada(s) em 04/07/2020:</a:t>
            </a:r>
            <a:endParaRPr lang="en-US" dirty="0"/>
          </a:p>
          <a:p>
            <a:pPr algn="r"/>
            <a:r>
              <a:rPr lang="pt-BR" sz="1050" i="1" dirty="0">
                <a:ea typeface="+mn-lt"/>
                <a:cs typeface="+mn-lt"/>
                <a:hlinkClick r:id="rId3"/>
              </a:rPr>
              <a:t>https://g1.globo.com/sp/sao-paulo/noticia/2020/07/02/governo-de-sp-instala-camera-que-mede-temperatura-e-detecta-uso-de-mascara-em-estacao-de-se-do-metro.ghtml</a:t>
            </a:r>
            <a:r>
              <a:rPr lang="pt-BR" sz="1050" i="1" dirty="0">
                <a:ea typeface="+mn-lt"/>
                <a:cs typeface="+mn-lt"/>
              </a:rPr>
              <a:t> </a:t>
            </a:r>
          </a:p>
        </p:txBody>
      </p:sp>
    </p:spTree>
    <p:extLst>
      <p:ext uri="{BB962C8B-B14F-4D97-AF65-F5344CB8AC3E}">
        <p14:creationId xmlns:p14="http://schemas.microsoft.com/office/powerpoint/2010/main" val="405561347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CaixaDeTexto 1">
            <a:extLst>
              <a:ext uri="{FF2B5EF4-FFF2-40B4-BE49-F238E27FC236}">
                <a16:creationId xmlns:a16="http://schemas.microsoft.com/office/drawing/2014/main" id="{E2289C40-6B36-4906-BF6F-3D1B594D6D57}"/>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time</a:t>
            </a:r>
          </a:p>
        </p:txBody>
      </p:sp>
      <p:sp>
        <p:nvSpPr>
          <p:cNvPr id="5" name="Retângulo 4">
            <a:extLst>
              <a:ext uri="{FF2B5EF4-FFF2-40B4-BE49-F238E27FC236}">
                <a16:creationId xmlns:a16="http://schemas.microsoft.com/office/drawing/2014/main" id="{C4351BF4-6949-465B-A55A-C8561462CF2E}"/>
              </a:ext>
            </a:extLst>
          </p:cNvPr>
          <p:cNvSpPr/>
          <p:nvPr/>
        </p:nvSpPr>
        <p:spPr>
          <a:xfrm>
            <a:off x="176644" y="1355075"/>
            <a:ext cx="11919876" cy="462114"/>
          </a:xfrm>
          <a:prstGeom prst="rect">
            <a:avLst/>
          </a:prstGeom>
          <a:solidFill>
            <a:srgbClr val="CDCDCD"/>
          </a:solidFill>
        </p:spPr>
        <p:txBody>
          <a:bodyPr wrap="square" anchor="t">
            <a:spAutoFit/>
          </a:bodyPr>
          <a:lstStyle/>
          <a:p>
            <a:pPr marL="15875" indent="-15875">
              <a:lnSpc>
                <a:spcPts val="3000"/>
              </a:lnSpc>
            </a:pPr>
            <a:r>
              <a:rPr lang="en-US" sz="2400" b="1" dirty="0"/>
              <a:t>Research Data Scientist </a:t>
            </a:r>
            <a:r>
              <a:rPr lang="pt-BR" sz="2400" b="1" dirty="0"/>
              <a:t>(RDS):</a:t>
            </a:r>
            <a:r>
              <a:rPr lang="pt-BR" sz="2400" dirty="0"/>
              <a:t> Pesquisa, Testes e Engenharia de Dados  </a:t>
            </a:r>
          </a:p>
        </p:txBody>
      </p:sp>
      <p:pic>
        <p:nvPicPr>
          <p:cNvPr id="13" name="Picture 12" descr="A picture containing game&#10;&#10;Description automatically generated">
            <a:extLst>
              <a:ext uri="{FF2B5EF4-FFF2-40B4-BE49-F238E27FC236}">
                <a16:creationId xmlns:a16="http://schemas.microsoft.com/office/drawing/2014/main" id="{244A6AF1-05CF-482C-9425-90FE582C5FED}"/>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70534" y="1934056"/>
            <a:ext cx="2823621" cy="4785798"/>
          </a:xfrm>
          <a:prstGeom prst="rect">
            <a:avLst/>
          </a:prstGeom>
        </p:spPr>
      </p:pic>
      <p:grpSp>
        <p:nvGrpSpPr>
          <p:cNvPr id="16" name="Group 15">
            <a:extLst>
              <a:ext uri="{FF2B5EF4-FFF2-40B4-BE49-F238E27FC236}">
                <a16:creationId xmlns:a16="http://schemas.microsoft.com/office/drawing/2014/main" id="{45E4FCA4-56F0-4B2C-AA64-7005E9B90534}"/>
              </a:ext>
            </a:extLst>
          </p:cNvPr>
          <p:cNvGrpSpPr/>
          <p:nvPr/>
        </p:nvGrpSpPr>
        <p:grpSpPr>
          <a:xfrm>
            <a:off x="4933813" y="4646420"/>
            <a:ext cx="6019251" cy="1791113"/>
            <a:chOff x="3151062" y="4437937"/>
            <a:chExt cx="6019251" cy="1791113"/>
          </a:xfrm>
        </p:grpSpPr>
        <p:pic>
          <p:nvPicPr>
            <p:cNvPr id="17" name="Picture 16" descr="A picture containing drawing&#10;&#10;Description automatically generated">
              <a:extLst>
                <a:ext uri="{FF2B5EF4-FFF2-40B4-BE49-F238E27FC236}">
                  <a16:creationId xmlns:a16="http://schemas.microsoft.com/office/drawing/2014/main" id="{E8B28DF7-BFD9-4488-A010-A1C01932732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3151062" y="4437937"/>
              <a:ext cx="643338" cy="643338"/>
            </a:xfrm>
            <a:prstGeom prst="rect">
              <a:avLst/>
            </a:prstGeom>
          </p:spPr>
        </p:pic>
        <p:sp>
          <p:nvSpPr>
            <p:cNvPr id="18" name="CaixaDeTexto 5">
              <a:extLst>
                <a:ext uri="{FF2B5EF4-FFF2-40B4-BE49-F238E27FC236}">
                  <a16:creationId xmlns:a16="http://schemas.microsoft.com/office/drawing/2014/main" id="{23F8AD8E-24AC-4C37-B387-6332F6888392}"/>
                </a:ext>
              </a:extLst>
            </p:cNvPr>
            <p:cNvSpPr txBox="1"/>
            <p:nvPr/>
          </p:nvSpPr>
          <p:spPr>
            <a:xfrm>
              <a:off x="3722400" y="4574940"/>
              <a:ext cx="5447913" cy="369332"/>
            </a:xfrm>
            <a:prstGeom prst="rect">
              <a:avLst/>
            </a:prstGeom>
            <a:noFill/>
            <a:ln>
              <a:noFill/>
            </a:ln>
          </p:spPr>
          <p:txBody>
            <a:bodyPr wrap="square" rtlCol="0">
              <a:spAutoFit/>
            </a:bodyPr>
            <a:lstStyle/>
            <a:p>
              <a:r>
                <a:rPr lang="pt-BR" i="1" dirty="0">
                  <a:hlinkClick r:id="rId4"/>
                </a:rPr>
                <a:t>https://github.com/ygorlima1</a:t>
              </a:r>
              <a:r>
                <a:rPr lang="pt-BR" i="1" dirty="0"/>
                <a:t> </a:t>
              </a:r>
            </a:p>
          </p:txBody>
        </p:sp>
        <p:pic>
          <p:nvPicPr>
            <p:cNvPr id="19" name="Picture 18" descr="A picture containing drawing&#10;&#10;Description automatically generated">
              <a:extLst>
                <a:ext uri="{FF2B5EF4-FFF2-40B4-BE49-F238E27FC236}">
                  <a16:creationId xmlns:a16="http://schemas.microsoft.com/office/drawing/2014/main" id="{CA702D3C-61C5-4852-9B6E-9AC29D7A2B2D}"/>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258445" y="5218278"/>
              <a:ext cx="428572" cy="428572"/>
            </a:xfrm>
            <a:prstGeom prst="rect">
              <a:avLst/>
            </a:prstGeom>
          </p:spPr>
        </p:pic>
        <p:sp>
          <p:nvSpPr>
            <p:cNvPr id="20" name="CaixaDeTexto 5">
              <a:extLst>
                <a:ext uri="{FF2B5EF4-FFF2-40B4-BE49-F238E27FC236}">
                  <a16:creationId xmlns:a16="http://schemas.microsoft.com/office/drawing/2014/main" id="{02048EFF-FFE8-4243-A296-C1FC2F0D561B}"/>
                </a:ext>
              </a:extLst>
            </p:cNvPr>
            <p:cNvSpPr txBox="1"/>
            <p:nvPr/>
          </p:nvSpPr>
          <p:spPr>
            <a:xfrm>
              <a:off x="3722401" y="5225578"/>
              <a:ext cx="5447912" cy="369332"/>
            </a:xfrm>
            <a:prstGeom prst="rect">
              <a:avLst/>
            </a:prstGeom>
            <a:noFill/>
            <a:ln>
              <a:noFill/>
            </a:ln>
          </p:spPr>
          <p:txBody>
            <a:bodyPr wrap="square" rtlCol="0">
              <a:spAutoFit/>
            </a:bodyPr>
            <a:lstStyle/>
            <a:p>
              <a:r>
                <a:rPr lang="pt-BR" i="1" dirty="0">
                  <a:hlinkClick r:id="rId6"/>
                </a:rPr>
                <a:t>https://www.linkedin.com/in/ygorlima1/</a:t>
              </a:r>
              <a:r>
                <a:rPr lang="pt-BR" i="1" dirty="0"/>
                <a:t> </a:t>
              </a:r>
            </a:p>
          </p:txBody>
        </p:sp>
        <p:pic>
          <p:nvPicPr>
            <p:cNvPr id="21" name="Picture 20" descr="A close up of a logo&#10;&#10;Description automatically generated">
              <a:extLst>
                <a:ext uri="{FF2B5EF4-FFF2-40B4-BE49-F238E27FC236}">
                  <a16:creationId xmlns:a16="http://schemas.microsoft.com/office/drawing/2014/main" id="{F83BFC0C-3B53-497D-8006-96B2A356FD14}"/>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3258445" y="5800478"/>
              <a:ext cx="428572" cy="428572"/>
            </a:xfrm>
            <a:prstGeom prst="rect">
              <a:avLst/>
            </a:prstGeom>
          </p:spPr>
        </p:pic>
        <p:sp>
          <p:nvSpPr>
            <p:cNvPr id="22" name="CaixaDeTexto 5">
              <a:extLst>
                <a:ext uri="{FF2B5EF4-FFF2-40B4-BE49-F238E27FC236}">
                  <a16:creationId xmlns:a16="http://schemas.microsoft.com/office/drawing/2014/main" id="{029709FB-0CF9-4E5B-B04A-A7EE935053DF}"/>
                </a:ext>
              </a:extLst>
            </p:cNvPr>
            <p:cNvSpPr txBox="1"/>
            <p:nvPr/>
          </p:nvSpPr>
          <p:spPr>
            <a:xfrm>
              <a:off x="3722401" y="5830098"/>
              <a:ext cx="5186123" cy="369332"/>
            </a:xfrm>
            <a:prstGeom prst="rect">
              <a:avLst/>
            </a:prstGeom>
            <a:noFill/>
            <a:ln>
              <a:noFill/>
            </a:ln>
          </p:spPr>
          <p:txBody>
            <a:bodyPr wrap="square" rtlCol="0">
              <a:spAutoFit/>
            </a:bodyPr>
            <a:lstStyle/>
            <a:p>
              <a:r>
                <a:rPr lang="pt-BR" i="1" dirty="0">
                  <a:hlinkClick r:id="rId8"/>
                </a:rPr>
                <a:t>https://www.kaggle.com/ygorlima1</a:t>
              </a:r>
              <a:r>
                <a:rPr lang="pt-BR" i="1" dirty="0"/>
                <a:t> </a:t>
              </a:r>
            </a:p>
          </p:txBody>
        </p:sp>
      </p:grpSp>
      <p:sp>
        <p:nvSpPr>
          <p:cNvPr id="23" name="CaixaDeTexto 5">
            <a:extLst>
              <a:ext uri="{FF2B5EF4-FFF2-40B4-BE49-F238E27FC236}">
                <a16:creationId xmlns:a16="http://schemas.microsoft.com/office/drawing/2014/main" id="{C5998D14-E94C-4833-856E-6EAFE245372C}"/>
              </a:ext>
            </a:extLst>
          </p:cNvPr>
          <p:cNvSpPr txBox="1"/>
          <p:nvPr/>
        </p:nvSpPr>
        <p:spPr>
          <a:xfrm>
            <a:off x="3151062" y="2016087"/>
            <a:ext cx="8945457" cy="2708434"/>
          </a:xfrm>
          <a:prstGeom prst="rect">
            <a:avLst/>
          </a:prstGeom>
          <a:noFill/>
          <a:ln>
            <a:noFill/>
          </a:ln>
        </p:spPr>
        <p:txBody>
          <a:bodyPr wrap="square" rtlCol="0" anchor="t">
            <a:spAutoFit/>
          </a:bodyPr>
          <a:lstStyle/>
          <a:p>
            <a:r>
              <a:rPr lang="pt-BR" sz="2200" b="1" i="1" dirty="0"/>
              <a:t>Ygor Lima</a:t>
            </a:r>
          </a:p>
          <a:p>
            <a:endParaRPr lang="pt-BR" sz="2200" b="1" i="1" dirty="0"/>
          </a:p>
          <a:p>
            <a:pPr marL="229870" indent="-229870">
              <a:buFont typeface="Arial" panose="020B0604020202020204" pitchFamily="34" charset="0"/>
              <a:buChar char="•"/>
            </a:pPr>
            <a:r>
              <a:rPr lang="pt-BR" i="1" dirty="0"/>
              <a:t>Formado em Administração pela Pontifícia Universidade Católica de São Paulo, 2016;</a:t>
            </a:r>
            <a:endParaRPr lang="pt-BR" dirty="0"/>
          </a:p>
          <a:p>
            <a:pPr marL="229870" indent="-229870">
              <a:buFont typeface="Arial" panose="020B0604020202020204" pitchFamily="34" charset="0"/>
              <a:buChar char="•"/>
            </a:pPr>
            <a:r>
              <a:rPr lang="pt-BR" i="1" dirty="0"/>
              <a:t>Atuou nos últimos 5 anos como engenheiro de dados em um banco privado;</a:t>
            </a:r>
          </a:p>
          <a:p>
            <a:pPr marL="229870" indent="-229870">
              <a:buFont typeface="Arial" panose="020B0604020202020204" pitchFamily="34" charset="0"/>
              <a:buChar char="•"/>
            </a:pPr>
            <a:r>
              <a:rPr lang="pt-BR" i="1" dirty="0"/>
              <a:t>Criador do grupo de disseminação de conhecimentos gerais de Tecnologia dentro da Diretoria em que trabalha;</a:t>
            </a:r>
            <a:endParaRPr lang="pt-BR" i="1" dirty="0">
              <a:cs typeface="Calibri"/>
            </a:endParaRPr>
          </a:p>
          <a:p>
            <a:pPr marL="229870" indent="-229870">
              <a:buFont typeface="Arial" panose="020B0604020202020204" pitchFamily="34" charset="0"/>
              <a:buChar char="•"/>
            </a:pPr>
            <a:r>
              <a:rPr lang="pt-BR" i="1" dirty="0">
                <a:cs typeface="Calibri"/>
              </a:rPr>
              <a:t>Consultoria em processos para encontrar oportunidades de eficiência com automação de rotinas;</a:t>
            </a:r>
            <a:endParaRPr lang="pt-BR" i="1" dirty="0"/>
          </a:p>
          <a:p>
            <a:pPr marL="229870" indent="-229870">
              <a:buFont typeface="Arial" panose="020B0604020202020204" pitchFamily="34" charset="0"/>
              <a:buChar char="•"/>
            </a:pPr>
            <a:r>
              <a:rPr lang="pt-BR" i="1" dirty="0"/>
              <a:t>Trilhando conhecimento para tornar-se cientista de dados.</a:t>
            </a:r>
            <a:endParaRPr lang="pt-BR" i="1" dirty="0">
              <a:cs typeface="Calibri"/>
            </a:endParaRPr>
          </a:p>
        </p:txBody>
      </p:sp>
      <p:pic>
        <p:nvPicPr>
          <p:cNvPr id="24" name="Picture 23" descr="A close up of a tiled wall&#10;&#10;Description automatically generated">
            <a:extLst>
              <a:ext uri="{FF2B5EF4-FFF2-40B4-BE49-F238E27FC236}">
                <a16:creationId xmlns:a16="http://schemas.microsoft.com/office/drawing/2014/main" id="{7327B6C2-6652-4917-BB30-BCA72E85AA55}"/>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70532" y="1934057"/>
            <a:ext cx="2823621" cy="4785798"/>
          </a:xfrm>
          <a:prstGeom prst="rect">
            <a:avLst/>
          </a:prstGeom>
        </p:spPr>
      </p:pic>
      <p:pic>
        <p:nvPicPr>
          <p:cNvPr id="7" name="Picture 6" descr="A person posing for the camera&#10;&#10;Description automatically generated">
            <a:extLst>
              <a:ext uri="{FF2B5EF4-FFF2-40B4-BE49-F238E27FC236}">
                <a16:creationId xmlns:a16="http://schemas.microsoft.com/office/drawing/2014/main" id="{5F68357B-4EDB-489F-BF29-1124A843F89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70530" y="1934055"/>
            <a:ext cx="2823621" cy="4785798"/>
          </a:xfrm>
          <a:prstGeom prst="rect">
            <a:avLst/>
          </a:prstGeom>
        </p:spPr>
      </p:pic>
    </p:spTree>
    <p:extLst>
      <p:ext uri="{BB962C8B-B14F-4D97-AF65-F5344CB8AC3E}">
        <p14:creationId xmlns:p14="http://schemas.microsoft.com/office/powerpoint/2010/main" val="13150480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nodeType="afterEffect">
                                  <p:stCondLst>
                                    <p:cond delay="0"/>
                                  </p:stCondLst>
                                  <p:childTnLst>
                                    <p:animEffect transition="out" filter="fade">
                                      <p:cBhvr>
                                        <p:cTn id="6" dur="3000"/>
                                        <p:tgtEl>
                                          <p:spTgt spid="7"/>
                                        </p:tgtEl>
                                      </p:cBhvr>
                                    </p:animEffect>
                                    <p:set>
                                      <p:cBhvr>
                                        <p:cTn id="7" dur="1" fill="hold">
                                          <p:stCondLst>
                                            <p:cond delay="2999"/>
                                          </p:stCondLst>
                                        </p:cTn>
                                        <p:tgtEl>
                                          <p:spTgt spid="7"/>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tângulo 1">
            <a:extLst>
              <a:ext uri="{FF2B5EF4-FFF2-40B4-BE49-F238E27FC236}">
                <a16:creationId xmlns:a16="http://schemas.microsoft.com/office/drawing/2014/main" id="{DD651127-60E7-4E4D-BEE4-D617D43348D0}"/>
              </a:ext>
            </a:extLst>
          </p:cNvPr>
          <p:cNvSpPr/>
          <p:nvPr/>
        </p:nvSpPr>
        <p:spPr>
          <a:xfrm>
            <a:off x="0" y="2644170"/>
            <a:ext cx="12192000" cy="1569660"/>
          </a:xfrm>
          <a:prstGeom prst="rect">
            <a:avLst/>
          </a:prstGeom>
        </p:spPr>
        <p:txBody>
          <a:bodyPr wrap="square">
            <a:spAutoFit/>
          </a:bodyPr>
          <a:lstStyle/>
          <a:p>
            <a:pPr algn="ctr"/>
            <a:r>
              <a:rPr lang="pt-BR" sz="4800" b="1" dirty="0">
                <a:solidFill>
                  <a:schemeClr val="bg1"/>
                </a:solidFill>
              </a:rPr>
              <a:t>Nosso progresso durante </a:t>
            </a:r>
          </a:p>
          <a:p>
            <a:pPr algn="ctr"/>
            <a:r>
              <a:rPr lang="pt-BR" sz="4800" b="1" dirty="0">
                <a:solidFill>
                  <a:schemeClr val="bg1"/>
                </a:solidFill>
              </a:rPr>
              <a:t>as apresentações</a:t>
            </a:r>
            <a:endParaRPr lang="pt-BR" sz="3600" dirty="0">
              <a:solidFill>
                <a:schemeClr val="bg1"/>
              </a:solidFill>
            </a:endParaRPr>
          </a:p>
        </p:txBody>
      </p:sp>
    </p:spTree>
    <p:extLst>
      <p:ext uri="{BB962C8B-B14F-4D97-AF65-F5344CB8AC3E}">
        <p14:creationId xmlns:p14="http://schemas.microsoft.com/office/powerpoint/2010/main" val="531579957"/>
      </p:ext>
    </p:extLst>
  </p:cSld>
  <p:clrMapOvr>
    <a:masterClrMapping/>
  </p:clrMapOvr>
  <p:transition spd="slow">
    <p:fade/>
  </p:transition>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 name="L-Shape 32">
            <a:extLst>
              <a:ext uri="{FF2B5EF4-FFF2-40B4-BE49-F238E27FC236}">
                <a16:creationId xmlns:a16="http://schemas.microsoft.com/office/drawing/2014/main" id="{3DA6AD75-120E-4DF5-BF8B-670CB07E297F}"/>
              </a:ext>
            </a:extLst>
          </p:cNvPr>
          <p:cNvSpPr/>
          <p:nvPr/>
        </p:nvSpPr>
        <p:spPr>
          <a:xfrm rot="5400000">
            <a:off x="-1251159" y="3476378"/>
            <a:ext cx="4124468" cy="179147"/>
          </a:xfrm>
          <a:prstGeom prst="corner">
            <a:avLst>
              <a:gd name="adj1" fmla="val 1000"/>
              <a:gd name="adj2" fmla="val 1000"/>
            </a:avLst>
          </a:prstGeom>
          <a:ln>
            <a:solidFill>
              <a:srgbClr val="1B2C62"/>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5" name="Freeform: Shape 34">
            <a:hlinkClick r:id="rId2" action="ppaction://hlinksldjump"/>
            <a:extLst>
              <a:ext uri="{FF2B5EF4-FFF2-40B4-BE49-F238E27FC236}">
                <a16:creationId xmlns:a16="http://schemas.microsoft.com/office/drawing/2014/main" id="{2D592284-743A-4830-BE35-A800D5695010}"/>
              </a:ext>
            </a:extLst>
          </p:cNvPr>
          <p:cNvSpPr/>
          <p:nvPr/>
        </p:nvSpPr>
        <p:spPr>
          <a:xfrm>
            <a:off x="721500"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0 w 2239374"/>
              <a:gd name="connsiteY5"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2239374" h="810000">
                <a:moveTo>
                  <a:pt x="0" y="0"/>
                </a:moveTo>
                <a:lnTo>
                  <a:pt x="2036874" y="0"/>
                </a:lnTo>
                <a:lnTo>
                  <a:pt x="2239374" y="405000"/>
                </a:lnTo>
                <a:lnTo>
                  <a:pt x="2036874" y="810000"/>
                </a:lnTo>
                <a:lnTo>
                  <a:pt x="0" y="810000"/>
                </a:lnTo>
                <a:lnTo>
                  <a:pt x="0" y="0"/>
                </a:lnTo>
                <a:close/>
              </a:path>
            </a:pathLst>
          </a:custGeom>
          <a:solidFill>
            <a:srgbClr val="1B2C62"/>
          </a:solidFill>
          <a:ln>
            <a:solidFill>
              <a:srgbClr val="1B2C62"/>
            </a:solidFill>
          </a:ln>
        </p:spPr>
        <p:style>
          <a:lnRef idx="2">
            <a:scrgbClr r="0" g="0" b="0"/>
          </a:lnRef>
          <a:fillRef idx="1">
            <a:scrgbClr r="0" g="0" b="0"/>
          </a:fillRef>
          <a:effectRef idx="0">
            <a:schemeClr val="accent2">
              <a:hueOff val="0"/>
              <a:satOff val="0"/>
              <a:lumOff val="0"/>
              <a:alphaOff val="0"/>
            </a:schemeClr>
          </a:effectRef>
          <a:fontRef idx="minor">
            <a:schemeClr val="lt1"/>
          </a:fontRef>
        </p:style>
        <p:txBody>
          <a:bodyPr spcFirstLastPara="0" vert="horz" wrap="square" lIns="127000" tIns="254000" rIns="22825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1</a:t>
            </a:r>
          </a:p>
        </p:txBody>
      </p:sp>
      <p:sp>
        <p:nvSpPr>
          <p:cNvPr id="37" name="L-Shape 36">
            <a:extLst>
              <a:ext uri="{FF2B5EF4-FFF2-40B4-BE49-F238E27FC236}">
                <a16:creationId xmlns:a16="http://schemas.microsoft.com/office/drawing/2014/main" id="{9F54E8D1-5A25-4B74-B47B-DCF2CB8B57F4}"/>
              </a:ext>
            </a:extLst>
          </p:cNvPr>
          <p:cNvSpPr/>
          <p:nvPr/>
        </p:nvSpPr>
        <p:spPr>
          <a:xfrm rot="5400000">
            <a:off x="876248" y="3476379"/>
            <a:ext cx="4124466" cy="179148"/>
          </a:xfrm>
          <a:prstGeom prst="corner">
            <a:avLst>
              <a:gd name="adj1" fmla="val 1000"/>
              <a:gd name="adj2" fmla="val 1000"/>
            </a:avLst>
          </a:prstGeom>
          <a:ln>
            <a:solidFill>
              <a:srgbClr val="763B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39" name="Freeform: Shape 38">
            <a:hlinkClick r:id="rId3" action="ppaction://hlinksldjump"/>
            <a:extLst>
              <a:ext uri="{FF2B5EF4-FFF2-40B4-BE49-F238E27FC236}">
                <a16:creationId xmlns:a16="http://schemas.microsoft.com/office/drawing/2014/main" id="{087CA1DB-BA9D-4AB6-9E26-CE6457ADE85B}"/>
              </a:ext>
            </a:extLst>
          </p:cNvPr>
          <p:cNvSpPr/>
          <p:nvPr/>
        </p:nvSpPr>
        <p:spPr>
          <a:xfrm>
            <a:off x="2848906"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763B78"/>
          </a:solidFill>
          <a:ln>
            <a:solidFill>
              <a:srgbClr val="763B78"/>
            </a:solidFill>
          </a:ln>
        </p:spPr>
        <p:style>
          <a:lnRef idx="2">
            <a:scrgbClr r="0" g="0" b="0"/>
          </a:lnRef>
          <a:fillRef idx="1">
            <a:scrgbClr r="0" g="0" b="0"/>
          </a:fillRef>
          <a:effectRef idx="0">
            <a:schemeClr val="accent3">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2</a:t>
            </a:r>
          </a:p>
        </p:txBody>
      </p:sp>
      <p:sp>
        <p:nvSpPr>
          <p:cNvPr id="41" name="L-Shape 40">
            <a:extLst>
              <a:ext uri="{FF2B5EF4-FFF2-40B4-BE49-F238E27FC236}">
                <a16:creationId xmlns:a16="http://schemas.microsoft.com/office/drawing/2014/main" id="{3A33E783-406A-40D7-9642-453FDD2A985C}"/>
              </a:ext>
            </a:extLst>
          </p:cNvPr>
          <p:cNvSpPr/>
          <p:nvPr/>
        </p:nvSpPr>
        <p:spPr>
          <a:xfrm rot="5400000">
            <a:off x="3003654" y="3476379"/>
            <a:ext cx="4124466" cy="179148"/>
          </a:xfrm>
          <a:prstGeom prst="corner">
            <a:avLst>
              <a:gd name="adj1" fmla="val 1000"/>
              <a:gd name="adj2" fmla="val 1000"/>
            </a:avLst>
          </a:prstGeom>
          <a:ln>
            <a:solidFill>
              <a:srgbClr val="C0517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2" name="Freeform: Shape 41">
            <a:hlinkClick r:id="rId4" action="ppaction://hlinksldjump"/>
            <a:extLst>
              <a:ext uri="{FF2B5EF4-FFF2-40B4-BE49-F238E27FC236}">
                <a16:creationId xmlns:a16="http://schemas.microsoft.com/office/drawing/2014/main" id="{6B31BFCF-96AB-499E-8FC6-ED75114B72C5}"/>
              </a:ext>
            </a:extLst>
          </p:cNvPr>
          <p:cNvSpPr/>
          <p:nvPr/>
        </p:nvSpPr>
        <p:spPr>
          <a:xfrm>
            <a:off x="4976312"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C05178"/>
          </a:solidFill>
          <a:ln>
            <a:solidFill>
              <a:srgbClr val="C05178"/>
            </a:solidFill>
          </a:ln>
        </p:spPr>
        <p:style>
          <a:lnRef idx="2">
            <a:scrgbClr r="0" g="0" b="0"/>
          </a:lnRef>
          <a:fillRef idx="1">
            <a:scrgbClr r="0" g="0" b="0"/>
          </a:fillRef>
          <a:effectRef idx="0">
            <a:schemeClr val="accent4">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3</a:t>
            </a:r>
          </a:p>
        </p:txBody>
      </p:sp>
      <p:sp>
        <p:nvSpPr>
          <p:cNvPr id="43" name="L-Shape 42">
            <a:extLst>
              <a:ext uri="{FF2B5EF4-FFF2-40B4-BE49-F238E27FC236}">
                <a16:creationId xmlns:a16="http://schemas.microsoft.com/office/drawing/2014/main" id="{82F5E509-BD3E-420A-82BE-8ECEDC7FC7E6}"/>
              </a:ext>
            </a:extLst>
          </p:cNvPr>
          <p:cNvSpPr/>
          <p:nvPr/>
        </p:nvSpPr>
        <p:spPr>
          <a:xfrm rot="5400000">
            <a:off x="5131060" y="3476379"/>
            <a:ext cx="4124466" cy="179148"/>
          </a:xfrm>
          <a:prstGeom prst="corner">
            <a:avLst>
              <a:gd name="adj1" fmla="val 1000"/>
              <a:gd name="adj2" fmla="val 1000"/>
            </a:avLst>
          </a:prstGeom>
          <a:ln>
            <a:solidFill>
              <a:srgbClr val="F37B68"/>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4" name="Freeform: Shape 43">
            <a:hlinkClick r:id="rId5" action="ppaction://hlinksldjump"/>
            <a:extLst>
              <a:ext uri="{FF2B5EF4-FFF2-40B4-BE49-F238E27FC236}">
                <a16:creationId xmlns:a16="http://schemas.microsoft.com/office/drawing/2014/main" id="{BFA47B24-0DE7-4F63-956E-ACEB21B4D104}"/>
              </a:ext>
            </a:extLst>
          </p:cNvPr>
          <p:cNvSpPr/>
          <p:nvPr/>
        </p:nvSpPr>
        <p:spPr>
          <a:xfrm>
            <a:off x="7103718"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37B68"/>
          </a:solidFill>
          <a:ln>
            <a:solidFill>
              <a:srgbClr val="F37B68"/>
            </a:solidFill>
          </a:ln>
        </p:spPr>
        <p:style>
          <a:lnRef idx="2">
            <a:scrgbClr r="0" g="0" b="0"/>
          </a:lnRef>
          <a:fillRef idx="1">
            <a:scrgbClr r="0" g="0" b="0"/>
          </a:fillRef>
          <a:effectRef idx="0">
            <a:schemeClr val="accent5">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4</a:t>
            </a:r>
            <a:endParaRPr lang="ru-RU" sz="2000" b="1" kern="1200">
              <a:effectLst>
                <a:outerShdw blurRad="50800" dist="38100" dir="2700000" algn="tl" rotWithShape="0">
                  <a:schemeClr val="tx1">
                    <a:alpha val="50000"/>
                  </a:schemeClr>
                </a:outerShdw>
              </a:effectLst>
              <a:latin typeface="+mj-lt"/>
            </a:endParaRPr>
          </a:p>
        </p:txBody>
      </p:sp>
      <p:sp>
        <p:nvSpPr>
          <p:cNvPr id="45" name="L-Shape 44">
            <a:extLst>
              <a:ext uri="{FF2B5EF4-FFF2-40B4-BE49-F238E27FC236}">
                <a16:creationId xmlns:a16="http://schemas.microsoft.com/office/drawing/2014/main" id="{E15D7667-0A37-49E1-A87B-775897FB85D6}"/>
              </a:ext>
            </a:extLst>
          </p:cNvPr>
          <p:cNvSpPr/>
          <p:nvPr/>
        </p:nvSpPr>
        <p:spPr>
          <a:xfrm rot="5400000">
            <a:off x="7258466" y="3476379"/>
            <a:ext cx="4124466" cy="179148"/>
          </a:xfrm>
          <a:prstGeom prst="corner">
            <a:avLst>
              <a:gd name="adj1" fmla="val 1000"/>
              <a:gd name="adj2" fmla="val 1000"/>
            </a:avLst>
          </a:prstGeom>
          <a:ln>
            <a:solidFill>
              <a:srgbClr val="FFB65C"/>
            </a:solidFill>
          </a:ln>
        </p:spPr>
        <p:style>
          <a:lnRef idx="2">
            <a:scrgbClr r="0" g="0" b="0"/>
          </a:lnRef>
          <a:fillRef idx="1">
            <a:schemeClr val="lt1">
              <a:hueOff val="0"/>
              <a:satOff val="0"/>
              <a:lumOff val="0"/>
              <a:alphaOff val="0"/>
            </a:schemeClr>
          </a:fillRef>
          <a:effectRef idx="0">
            <a:schemeClr val="lt1">
              <a:hueOff val="0"/>
              <a:satOff val="0"/>
              <a:lumOff val="0"/>
              <a:alphaOff val="0"/>
            </a:schemeClr>
          </a:effectRef>
          <a:fontRef idx="minor">
            <a:schemeClr val="dk1">
              <a:hueOff val="0"/>
              <a:satOff val="0"/>
              <a:lumOff val="0"/>
              <a:alphaOff val="0"/>
            </a:schemeClr>
          </a:fontRef>
        </p:style>
      </p:sp>
      <p:sp>
        <p:nvSpPr>
          <p:cNvPr id="46" name="Freeform: Shape 45">
            <a:hlinkClick r:id="rId6" action="ppaction://hlinksldjump"/>
            <a:extLst>
              <a:ext uri="{FF2B5EF4-FFF2-40B4-BE49-F238E27FC236}">
                <a16:creationId xmlns:a16="http://schemas.microsoft.com/office/drawing/2014/main" id="{BF394B7E-CC94-4C88-8FD1-3D15AC7247FC}"/>
              </a:ext>
            </a:extLst>
          </p:cNvPr>
          <p:cNvSpPr/>
          <p:nvPr/>
        </p:nvSpPr>
        <p:spPr>
          <a:xfrm>
            <a:off x="9231124" y="5628186"/>
            <a:ext cx="2239374" cy="810000"/>
          </a:xfrm>
          <a:custGeom>
            <a:avLst/>
            <a:gdLst>
              <a:gd name="connsiteX0" fmla="*/ 0 w 2239374"/>
              <a:gd name="connsiteY0" fmla="*/ 0 h 810000"/>
              <a:gd name="connsiteX1" fmla="*/ 2036874 w 2239374"/>
              <a:gd name="connsiteY1" fmla="*/ 0 h 810000"/>
              <a:gd name="connsiteX2" fmla="*/ 2239374 w 2239374"/>
              <a:gd name="connsiteY2" fmla="*/ 405000 h 810000"/>
              <a:gd name="connsiteX3" fmla="*/ 2036874 w 2239374"/>
              <a:gd name="connsiteY3" fmla="*/ 810000 h 810000"/>
              <a:gd name="connsiteX4" fmla="*/ 0 w 2239374"/>
              <a:gd name="connsiteY4" fmla="*/ 810000 h 810000"/>
              <a:gd name="connsiteX5" fmla="*/ 202500 w 2239374"/>
              <a:gd name="connsiteY5" fmla="*/ 405000 h 810000"/>
              <a:gd name="connsiteX6" fmla="*/ 0 w 2239374"/>
              <a:gd name="connsiteY6" fmla="*/ 0 h 810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239374" h="810000">
                <a:moveTo>
                  <a:pt x="0" y="0"/>
                </a:moveTo>
                <a:lnTo>
                  <a:pt x="2036874" y="0"/>
                </a:lnTo>
                <a:lnTo>
                  <a:pt x="2239374" y="405000"/>
                </a:lnTo>
                <a:lnTo>
                  <a:pt x="2036874" y="810000"/>
                </a:lnTo>
                <a:lnTo>
                  <a:pt x="0" y="810000"/>
                </a:lnTo>
                <a:lnTo>
                  <a:pt x="202500" y="405000"/>
                </a:lnTo>
                <a:lnTo>
                  <a:pt x="0" y="0"/>
                </a:lnTo>
                <a:close/>
              </a:path>
            </a:pathLst>
          </a:custGeom>
          <a:solidFill>
            <a:srgbClr val="FFB65C"/>
          </a:solidFill>
          <a:ln>
            <a:solidFill>
              <a:srgbClr val="FFB65C"/>
            </a:solidFill>
          </a:ln>
        </p:spPr>
        <p:style>
          <a:lnRef idx="2">
            <a:scrgbClr r="0" g="0" b="0"/>
          </a:lnRef>
          <a:fillRef idx="1">
            <a:scrgbClr r="0" g="0" b="0"/>
          </a:fillRef>
          <a:effectRef idx="0">
            <a:schemeClr val="accent6">
              <a:hueOff val="0"/>
              <a:satOff val="0"/>
              <a:lumOff val="0"/>
              <a:alphaOff val="0"/>
            </a:schemeClr>
          </a:effectRef>
          <a:fontRef idx="minor">
            <a:schemeClr val="lt1"/>
          </a:fontRef>
        </p:style>
        <p:txBody>
          <a:bodyPr spcFirstLastPara="0" vert="horz" wrap="square" lIns="329500" tIns="254000" rIns="329500" bIns="254000" numCol="1" spcCol="1270" anchor="ctr" anchorCtr="0">
            <a:noAutofit/>
          </a:bodyPr>
          <a:lstStyle/>
          <a:p>
            <a:pPr marL="0" lvl="0" indent="0" algn="ctr" defTabSz="889000">
              <a:lnSpc>
                <a:spcPct val="90000"/>
              </a:lnSpc>
              <a:spcBef>
                <a:spcPct val="0"/>
              </a:spcBef>
              <a:spcAft>
                <a:spcPct val="35000"/>
              </a:spcAft>
              <a:buNone/>
            </a:pPr>
            <a:r>
              <a:rPr lang="en-US" sz="2000" b="1" kern="1200" dirty="0">
                <a:effectLst>
                  <a:outerShdw blurRad="50800" dist="38100" dir="2700000" algn="tl" rotWithShape="0">
                    <a:schemeClr val="tx1">
                      <a:alpha val="50000"/>
                    </a:schemeClr>
                  </a:outerShdw>
                </a:effectLst>
                <a:latin typeface="+mj-lt"/>
              </a:rPr>
              <a:t>PARTE 5</a:t>
            </a:r>
            <a:endParaRPr lang="ru-RU" sz="2000" b="1" kern="1200">
              <a:effectLst>
                <a:outerShdw blurRad="50800" dist="38100" dir="2700000" algn="tl" rotWithShape="0">
                  <a:schemeClr val="tx1">
                    <a:alpha val="50000"/>
                  </a:schemeClr>
                </a:outerShdw>
              </a:effectLst>
              <a:latin typeface="+mj-lt"/>
            </a:endParaRPr>
          </a:p>
        </p:txBody>
      </p:sp>
      <p:sp>
        <p:nvSpPr>
          <p:cNvPr id="47" name="Rectangle 46" descr="Red square">
            <a:extLst>
              <a:ext uri="{FF2B5EF4-FFF2-40B4-BE49-F238E27FC236}">
                <a16:creationId xmlns:a16="http://schemas.microsoft.com/office/drawing/2014/main" id="{23A2A13D-4244-48F1-8EC7-A2C0A177538B}"/>
              </a:ext>
            </a:extLst>
          </p:cNvPr>
          <p:cNvSpPr/>
          <p:nvPr/>
        </p:nvSpPr>
        <p:spPr>
          <a:xfrm>
            <a:off x="720121" y="1495101"/>
            <a:ext cx="688931" cy="688931"/>
          </a:xfrm>
          <a:prstGeom prst="rect">
            <a:avLst/>
          </a:prstGeom>
          <a:solidFill>
            <a:srgbClr val="1B2C62"/>
          </a:solidFill>
          <a:ln>
            <a:solidFill>
              <a:srgbClr val="1B2C62"/>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8" name="Rectangle 47" descr="Orange square">
            <a:extLst>
              <a:ext uri="{FF2B5EF4-FFF2-40B4-BE49-F238E27FC236}">
                <a16:creationId xmlns:a16="http://schemas.microsoft.com/office/drawing/2014/main" id="{4998F463-5C59-48FE-A288-0925388862C8}"/>
              </a:ext>
            </a:extLst>
          </p:cNvPr>
          <p:cNvSpPr/>
          <p:nvPr/>
        </p:nvSpPr>
        <p:spPr>
          <a:xfrm>
            <a:off x="2847244" y="1495101"/>
            <a:ext cx="688931" cy="688931"/>
          </a:xfrm>
          <a:prstGeom prst="rect">
            <a:avLst/>
          </a:prstGeom>
          <a:solidFill>
            <a:srgbClr val="763B78"/>
          </a:solidFill>
          <a:ln>
            <a:solidFill>
              <a:srgbClr val="763B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9" name="Rectangle 48" descr="Orange square">
            <a:extLst>
              <a:ext uri="{FF2B5EF4-FFF2-40B4-BE49-F238E27FC236}">
                <a16:creationId xmlns:a16="http://schemas.microsoft.com/office/drawing/2014/main" id="{5AC2471A-52C8-43D6-B783-CC934D0CF3EE}"/>
              </a:ext>
            </a:extLst>
          </p:cNvPr>
          <p:cNvSpPr/>
          <p:nvPr/>
        </p:nvSpPr>
        <p:spPr>
          <a:xfrm>
            <a:off x="4972387" y="1495101"/>
            <a:ext cx="688931" cy="688931"/>
          </a:xfrm>
          <a:prstGeom prst="rect">
            <a:avLst/>
          </a:prstGeom>
          <a:solidFill>
            <a:srgbClr val="C05178"/>
          </a:solidFill>
          <a:ln>
            <a:solidFill>
              <a:srgbClr val="C0517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0" name="Rectangle 49" descr="Orange square">
            <a:extLst>
              <a:ext uri="{FF2B5EF4-FFF2-40B4-BE49-F238E27FC236}">
                <a16:creationId xmlns:a16="http://schemas.microsoft.com/office/drawing/2014/main" id="{BC794CD1-D0F3-4EBE-9AE6-CF269F497805}"/>
              </a:ext>
            </a:extLst>
          </p:cNvPr>
          <p:cNvSpPr/>
          <p:nvPr/>
        </p:nvSpPr>
        <p:spPr>
          <a:xfrm>
            <a:off x="7101647" y="1495101"/>
            <a:ext cx="688931" cy="688931"/>
          </a:xfrm>
          <a:prstGeom prst="rect">
            <a:avLst/>
          </a:prstGeom>
          <a:solidFill>
            <a:srgbClr val="F37B68"/>
          </a:solidFill>
          <a:ln>
            <a:solidFill>
              <a:srgbClr val="F37B68"/>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1" name="Rectangle 50" descr="Yellow square">
            <a:extLst>
              <a:ext uri="{FF2B5EF4-FFF2-40B4-BE49-F238E27FC236}">
                <a16:creationId xmlns:a16="http://schemas.microsoft.com/office/drawing/2014/main" id="{D950D067-C837-44EE-9FD1-10C9CD3B0E37}"/>
              </a:ext>
            </a:extLst>
          </p:cNvPr>
          <p:cNvSpPr/>
          <p:nvPr/>
        </p:nvSpPr>
        <p:spPr>
          <a:xfrm>
            <a:off x="9227333" y="1495101"/>
            <a:ext cx="688931" cy="688931"/>
          </a:xfrm>
          <a:prstGeom prst="rect">
            <a:avLst/>
          </a:prstGeom>
          <a:solidFill>
            <a:srgbClr val="FFB65C"/>
          </a:solidFill>
          <a:ln>
            <a:solidFill>
              <a:srgbClr val="FFB65C"/>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2" name="CaixaDeTexto 1">
            <a:extLst>
              <a:ext uri="{FF2B5EF4-FFF2-40B4-BE49-F238E27FC236}">
                <a16:creationId xmlns:a16="http://schemas.microsoft.com/office/drawing/2014/main" id="{AE4EA0D9-389E-465A-BE1B-72A063896823}"/>
              </a:ext>
            </a:extLst>
          </p:cNvPr>
          <p:cNvSpPr txBox="1"/>
          <p:nvPr/>
        </p:nvSpPr>
        <p:spPr>
          <a:xfrm>
            <a:off x="176644" y="207818"/>
            <a:ext cx="10619886" cy="523220"/>
          </a:xfrm>
          <a:prstGeom prst="rect">
            <a:avLst/>
          </a:prstGeom>
          <a:noFill/>
        </p:spPr>
        <p:txBody>
          <a:bodyPr wrap="square" rtlCol="0">
            <a:spAutoFit/>
          </a:bodyPr>
          <a:lstStyle/>
          <a:p>
            <a:r>
              <a:rPr lang="pt-BR" sz="2800" b="1" dirty="0">
                <a:solidFill>
                  <a:schemeClr val="bg1"/>
                </a:solidFill>
              </a:rPr>
              <a:t>Nosso progresso até o momento</a:t>
            </a:r>
          </a:p>
        </p:txBody>
      </p:sp>
      <p:sp>
        <p:nvSpPr>
          <p:cNvPr id="53" name="CaixaDeTexto 5">
            <a:extLst>
              <a:ext uri="{FF2B5EF4-FFF2-40B4-BE49-F238E27FC236}">
                <a16:creationId xmlns:a16="http://schemas.microsoft.com/office/drawing/2014/main" id="{A71CAE18-3D45-4C87-972E-770D09111078}"/>
              </a:ext>
            </a:extLst>
          </p:cNvPr>
          <p:cNvSpPr txBox="1"/>
          <p:nvPr/>
        </p:nvSpPr>
        <p:spPr>
          <a:xfrm>
            <a:off x="720121" y="2196344"/>
            <a:ext cx="2127123" cy="3323987"/>
          </a:xfrm>
          <a:prstGeom prst="rect">
            <a:avLst/>
          </a:prstGeom>
          <a:noFill/>
          <a:ln>
            <a:noFill/>
          </a:ln>
        </p:spPr>
        <p:txBody>
          <a:bodyPr wrap="square" rtlCol="0" anchor="t">
            <a:spAutoFit/>
          </a:bodyPr>
          <a:lstStyle/>
          <a:p>
            <a:r>
              <a:rPr lang="pt-BR" sz="1400" b="1" i="1" dirty="0"/>
              <a:t>Apresentação</a:t>
            </a:r>
          </a:p>
          <a:p>
            <a:endParaRPr lang="pt-BR" sz="1400" b="1" i="1" dirty="0"/>
          </a:p>
          <a:p>
            <a:r>
              <a:rPr lang="pt-BR" sz="1400" b="1" i="1" dirty="0"/>
              <a:t>O que aconteceu?</a:t>
            </a:r>
          </a:p>
          <a:p>
            <a:endParaRPr lang="pt-BR" sz="1400" b="1" i="1" dirty="0"/>
          </a:p>
          <a:p>
            <a:pPr marL="172720" indent="-172720">
              <a:buFont typeface="Arial" panose="020B0604020202020204" pitchFamily="34" charset="0"/>
              <a:buChar char="•"/>
            </a:pPr>
            <a:r>
              <a:rPr lang="pt-BR" sz="1400" i="1" dirty="0"/>
              <a:t>Vamos oferecer um modelo </a:t>
            </a:r>
            <a:r>
              <a:rPr lang="pt-BR" sz="1400" b="1" i="1" dirty="0"/>
              <a:t>Open Source </a:t>
            </a:r>
            <a:r>
              <a:rPr lang="pt-BR" sz="1400" i="1" dirty="0"/>
              <a:t>sem custo para a Prefeitura de São Paulo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t>Nosso estudo despertou o interesse da comunidade e recebemos uma proposta de empresa da iniciativa privada</a:t>
            </a:r>
            <a:endParaRPr lang="pt-BR" sz="1400" i="1" dirty="0">
              <a:cs typeface="Calibri"/>
            </a:endParaRPr>
          </a:p>
        </p:txBody>
      </p:sp>
      <p:pic>
        <p:nvPicPr>
          <p:cNvPr id="54" name="Graphic 53" descr="Presentation with checklist">
            <a:extLst>
              <a:ext uri="{FF2B5EF4-FFF2-40B4-BE49-F238E27FC236}">
                <a16:creationId xmlns:a16="http://schemas.microsoft.com/office/drawing/2014/main" id="{7FB3DD55-1806-4036-A9E9-EAD9B34A575D}"/>
              </a:ext>
            </a:extLst>
          </p:cNvPr>
          <p:cNvPicPr>
            <a:picLocks noChangeAspect="1"/>
          </p:cNvPicPr>
          <p:nvPr/>
        </p:nvPicPr>
        <p:blipFill>
          <a:blip r:embed="rId7">
            <a:extLst>
              <a:ext uri="{28A0092B-C50C-407E-A947-70E740481C1C}">
                <a14:useLocalDpi xmlns:a14="http://schemas.microsoft.com/office/drawing/2010/main" val="0"/>
              </a:ext>
              <a:ext uri="{96DAC541-7B7A-43D3-8B79-37D633B846F1}">
                <asvg:svgBlip xmlns:asvg="http://schemas.microsoft.com/office/drawing/2016/SVG/main" r:embed="rId8"/>
              </a:ext>
            </a:extLst>
          </a:blip>
          <a:stretch>
            <a:fillRect/>
          </a:stretch>
        </p:blipFill>
        <p:spPr>
          <a:xfrm>
            <a:off x="878677" y="1652666"/>
            <a:ext cx="373800" cy="373800"/>
          </a:xfrm>
          <a:prstGeom prst="rect">
            <a:avLst/>
          </a:prstGeom>
        </p:spPr>
      </p:pic>
      <p:pic>
        <p:nvPicPr>
          <p:cNvPr id="55" name="Graphic 54" descr="Bullseye">
            <a:extLst>
              <a:ext uri="{FF2B5EF4-FFF2-40B4-BE49-F238E27FC236}">
                <a16:creationId xmlns:a16="http://schemas.microsoft.com/office/drawing/2014/main" id="{3BBBF60D-4D7B-4846-A313-A851550D4888}"/>
              </a:ext>
            </a:extLst>
          </p:cNvPr>
          <p:cNvPicPr>
            <a:picLocks noChangeAspect="1"/>
          </p:cNvPicPr>
          <p:nvPr/>
        </p:nvPicPr>
        <p:blipFill>
          <a:blip r:embed="rId9">
            <a:extLst>
              <a:ext uri="{28A0092B-C50C-407E-A947-70E740481C1C}">
                <a14:useLocalDpi xmlns:a14="http://schemas.microsoft.com/office/drawing/2010/main" val="0"/>
              </a:ext>
              <a:ext uri="{96DAC541-7B7A-43D3-8B79-37D633B846F1}">
                <asvg:svgBlip xmlns:asvg="http://schemas.microsoft.com/office/drawing/2016/SVG/main" r:embed="rId10"/>
              </a:ext>
            </a:extLst>
          </a:blip>
          <a:stretch>
            <a:fillRect/>
          </a:stretch>
        </p:blipFill>
        <p:spPr>
          <a:xfrm>
            <a:off x="9384898" y="1652666"/>
            <a:ext cx="373800" cy="373800"/>
          </a:xfrm>
          <a:prstGeom prst="rect">
            <a:avLst/>
          </a:prstGeom>
        </p:spPr>
      </p:pic>
      <p:pic>
        <p:nvPicPr>
          <p:cNvPr id="56" name="Graphic 55" descr="Statistics">
            <a:extLst>
              <a:ext uri="{FF2B5EF4-FFF2-40B4-BE49-F238E27FC236}">
                <a16:creationId xmlns:a16="http://schemas.microsoft.com/office/drawing/2014/main" id="{FBDEB57D-01BF-4800-BC0F-CF6FD548C016}"/>
              </a:ext>
            </a:extLst>
          </p:cNvPr>
          <p:cNvPicPr>
            <a:picLocks noChangeAspect="1"/>
          </p:cNvPicPr>
          <p:nvPr/>
        </p:nvPicPr>
        <p:blipFill>
          <a:blip r:embed="rId11">
            <a:extLst>
              <a:ext uri="{28A0092B-C50C-407E-A947-70E740481C1C}">
                <a14:useLocalDpi xmlns:a14="http://schemas.microsoft.com/office/drawing/2010/main" val="0"/>
              </a:ext>
              <a:ext uri="{96DAC541-7B7A-43D3-8B79-37D633B846F1}">
                <asvg:svgBlip xmlns:asvg="http://schemas.microsoft.com/office/drawing/2016/SVG/main" r:embed="rId12"/>
              </a:ext>
            </a:extLst>
          </a:blip>
          <a:stretch>
            <a:fillRect/>
          </a:stretch>
        </p:blipFill>
        <p:spPr>
          <a:xfrm>
            <a:off x="7257425" y="1652666"/>
            <a:ext cx="373800" cy="373800"/>
          </a:xfrm>
          <a:prstGeom prst="rect">
            <a:avLst/>
          </a:prstGeom>
        </p:spPr>
      </p:pic>
      <p:pic>
        <p:nvPicPr>
          <p:cNvPr id="57" name="Graphic 56" descr="Research">
            <a:extLst>
              <a:ext uri="{FF2B5EF4-FFF2-40B4-BE49-F238E27FC236}">
                <a16:creationId xmlns:a16="http://schemas.microsoft.com/office/drawing/2014/main" id="{588E7151-0E75-4CD8-9C70-098B339A942A}"/>
              </a:ext>
            </a:extLst>
          </p:cNvPr>
          <p:cNvPicPr>
            <a:picLocks noChangeAspect="1"/>
          </p:cNvPicPr>
          <p:nvPr/>
        </p:nvPicPr>
        <p:blipFill>
          <a:blip r:embed="rId13">
            <a:extLst>
              <a:ext uri="{28A0092B-C50C-407E-A947-70E740481C1C}">
                <a14:useLocalDpi xmlns:a14="http://schemas.microsoft.com/office/drawing/2010/main" val="0"/>
              </a:ext>
              <a:ext uri="{96DAC541-7B7A-43D3-8B79-37D633B846F1}">
                <asvg:svgBlip xmlns:asvg="http://schemas.microsoft.com/office/drawing/2016/SVG/main" r:embed="rId14"/>
              </a:ext>
            </a:extLst>
          </a:blip>
          <a:stretch>
            <a:fillRect/>
          </a:stretch>
        </p:blipFill>
        <p:spPr>
          <a:xfrm>
            <a:off x="5153389" y="1652666"/>
            <a:ext cx="373800" cy="373800"/>
          </a:xfrm>
          <a:prstGeom prst="rect">
            <a:avLst/>
          </a:prstGeom>
        </p:spPr>
      </p:pic>
      <p:pic>
        <p:nvPicPr>
          <p:cNvPr id="58" name="Graphic 57" descr="Images">
            <a:extLst>
              <a:ext uri="{FF2B5EF4-FFF2-40B4-BE49-F238E27FC236}">
                <a16:creationId xmlns:a16="http://schemas.microsoft.com/office/drawing/2014/main" id="{65A3ACA7-C081-4A39-B4AC-51404BAA8EF4}"/>
              </a:ext>
            </a:extLst>
          </p:cNvPr>
          <p:cNvPicPr>
            <a:picLocks noChangeAspect="1"/>
          </p:cNvPicPr>
          <p:nvPr/>
        </p:nvPicPr>
        <p:blipFill>
          <a:blip r:embed="rId15">
            <a:extLst>
              <a:ext uri="{28A0092B-C50C-407E-A947-70E740481C1C}">
                <a14:useLocalDpi xmlns:a14="http://schemas.microsoft.com/office/drawing/2010/main" val="0"/>
              </a:ext>
              <a:ext uri="{96DAC541-7B7A-43D3-8B79-37D633B846F1}">
                <asvg:svgBlip xmlns:asvg="http://schemas.microsoft.com/office/drawing/2016/SVG/main" r:embed="rId16"/>
              </a:ext>
            </a:extLst>
          </a:blip>
          <a:stretch>
            <a:fillRect/>
          </a:stretch>
        </p:blipFill>
        <p:spPr>
          <a:xfrm>
            <a:off x="2994929" y="1652666"/>
            <a:ext cx="373800" cy="373800"/>
          </a:xfrm>
          <a:prstGeom prst="rect">
            <a:avLst/>
          </a:prstGeom>
        </p:spPr>
      </p:pic>
      <p:sp>
        <p:nvSpPr>
          <p:cNvPr id="59" name="CaixaDeTexto 5">
            <a:extLst>
              <a:ext uri="{FF2B5EF4-FFF2-40B4-BE49-F238E27FC236}">
                <a16:creationId xmlns:a16="http://schemas.microsoft.com/office/drawing/2014/main" id="{CAB6A273-AE20-4345-B926-A2A9E62CEFC8}"/>
              </a:ext>
            </a:extLst>
          </p:cNvPr>
          <p:cNvSpPr txBox="1"/>
          <p:nvPr/>
        </p:nvSpPr>
        <p:spPr>
          <a:xfrm>
            <a:off x="2845906" y="2196344"/>
            <a:ext cx="2127123" cy="3323987"/>
          </a:xfrm>
          <a:prstGeom prst="rect">
            <a:avLst/>
          </a:prstGeom>
          <a:noFill/>
          <a:ln>
            <a:noFill/>
          </a:ln>
        </p:spPr>
        <p:txBody>
          <a:bodyPr wrap="square" rtlCol="0" anchor="t">
            <a:spAutoFit/>
          </a:bodyPr>
          <a:lstStyle/>
          <a:p>
            <a:r>
              <a:rPr lang="pt-BR" sz="1400" b="1" i="1" dirty="0"/>
              <a:t>BD de Imagens</a:t>
            </a:r>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t>Comprovamos a eficácia da base de imagens utilizada para o modelo</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Cresce as críticas</a:t>
            </a:r>
            <a:r>
              <a:rPr lang="pt-BR" sz="1400" i="1" dirty="0">
                <a:cs typeface="Calibri"/>
              </a:rPr>
              <a:t> quanto a aplicação de AI para reconhecimento de pessoas (o que é diferente de reconhecimento de uso de máscara facial)</a:t>
            </a:r>
          </a:p>
        </p:txBody>
      </p:sp>
      <p:sp>
        <p:nvSpPr>
          <p:cNvPr id="60" name="CaixaDeTexto 5">
            <a:extLst>
              <a:ext uri="{FF2B5EF4-FFF2-40B4-BE49-F238E27FC236}">
                <a16:creationId xmlns:a16="http://schemas.microsoft.com/office/drawing/2014/main" id="{9EAA8A02-8031-4A9D-BF2F-7E7C40FC7AD0}"/>
              </a:ext>
            </a:extLst>
          </p:cNvPr>
          <p:cNvSpPr txBox="1"/>
          <p:nvPr/>
        </p:nvSpPr>
        <p:spPr>
          <a:xfrm>
            <a:off x="4969086" y="2196344"/>
            <a:ext cx="2127123" cy="3108543"/>
          </a:xfrm>
          <a:prstGeom prst="rect">
            <a:avLst/>
          </a:prstGeom>
          <a:noFill/>
          <a:ln>
            <a:noFill/>
          </a:ln>
        </p:spPr>
        <p:txBody>
          <a:bodyPr wrap="square" rtlCol="0" anchor="t">
            <a:spAutoFit/>
          </a:bodyPr>
          <a:lstStyle/>
          <a:p>
            <a:r>
              <a:rPr lang="pt-BR" sz="1400" b="1" i="1" dirty="0"/>
              <a:t>Referencial e Metodologia</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Os livros do François Chollet e Antonio Gulli foram nossas principais referências</a:t>
            </a:r>
            <a:endParaRPr lang="pt-BR" sz="1400" i="1" dirty="0">
              <a:cs typeface="Calibri"/>
            </a:endParaRPr>
          </a:p>
          <a:p>
            <a:pPr marL="172720" indent="-172720">
              <a:buFont typeface="Arial" panose="020B0604020202020204" pitchFamily="34" charset="0"/>
              <a:buChar char="•"/>
            </a:pPr>
            <a:endParaRPr lang="pt-BR" sz="1400" i="1" dirty="0">
              <a:cs typeface="Calibri"/>
            </a:endParaRPr>
          </a:p>
          <a:p>
            <a:pPr marL="172720" indent="-172720">
              <a:buFont typeface="Arial" panose="020B0604020202020204" pitchFamily="34" charset="0"/>
              <a:buChar char="•"/>
            </a:pPr>
            <a:r>
              <a:rPr lang="pt-BR" sz="1400" i="1" dirty="0">
                <a:ea typeface="+mn-lt"/>
                <a:cs typeface="+mn-lt"/>
              </a:rPr>
              <a:t>Obtivemos resultados expressivos e satisfatórios com a arquitetura de camadas definida com CNN</a:t>
            </a:r>
            <a:endParaRPr lang="pt-BR" sz="1400" i="1" dirty="0">
              <a:cs typeface="Calibri"/>
            </a:endParaRPr>
          </a:p>
        </p:txBody>
      </p:sp>
      <p:sp>
        <p:nvSpPr>
          <p:cNvPr id="61" name="CaixaDeTexto 5">
            <a:extLst>
              <a:ext uri="{FF2B5EF4-FFF2-40B4-BE49-F238E27FC236}">
                <a16:creationId xmlns:a16="http://schemas.microsoft.com/office/drawing/2014/main" id="{0C70700E-3248-4855-98B6-30D80801E8D7}"/>
              </a:ext>
            </a:extLst>
          </p:cNvPr>
          <p:cNvSpPr txBox="1"/>
          <p:nvPr/>
        </p:nvSpPr>
        <p:spPr>
          <a:xfrm>
            <a:off x="7105291" y="2196344"/>
            <a:ext cx="2127123" cy="3323987"/>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que aconteceu?</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cs typeface="Calibri"/>
              </a:rPr>
              <a:t>Uso dos métodos SHAP e Grad-CAM para desmistificação dos modelos tidos como "black-box"</a:t>
            </a:r>
          </a:p>
          <a:p>
            <a:pPr marL="172720" indent="-172720">
              <a:buFont typeface="Arial" panose="020B0604020202020204" pitchFamily="34" charset="0"/>
              <a:buChar char="•"/>
            </a:pPr>
            <a:endParaRPr lang="pt-BR" sz="1400" i="1" dirty="0">
              <a:ea typeface="+mn-lt"/>
              <a:cs typeface="+mn-lt"/>
            </a:endParaRPr>
          </a:p>
          <a:p>
            <a:pPr marL="172720" indent="-172720">
              <a:buFont typeface="Arial" panose="020B0604020202020204" pitchFamily="34" charset="0"/>
              <a:buChar char="•"/>
            </a:pPr>
            <a:r>
              <a:rPr lang="pt-BR" sz="1400" i="1" dirty="0">
                <a:ea typeface="+mn-lt"/>
                <a:cs typeface="+mn-lt"/>
              </a:rPr>
              <a:t>Equipe do Prefeito satisfeita e sem dúvidas quanto a execução e eficácia do projeto</a:t>
            </a:r>
            <a:endParaRPr lang="pt-BR" sz="1400" i="1" dirty="0">
              <a:cs typeface="Calibri"/>
            </a:endParaRPr>
          </a:p>
          <a:p>
            <a:pPr marL="172720" indent="-172720">
              <a:buFont typeface="Arial" panose="020B0604020202020204" pitchFamily="34" charset="0"/>
              <a:buChar char="•"/>
            </a:pPr>
            <a:endParaRPr lang="pt-BR" sz="1400" i="1" dirty="0">
              <a:cs typeface="Calibri"/>
            </a:endParaRPr>
          </a:p>
        </p:txBody>
      </p:sp>
      <p:sp>
        <p:nvSpPr>
          <p:cNvPr id="62" name="CaixaDeTexto 5">
            <a:extLst>
              <a:ext uri="{FF2B5EF4-FFF2-40B4-BE49-F238E27FC236}">
                <a16:creationId xmlns:a16="http://schemas.microsoft.com/office/drawing/2014/main" id="{C7F82942-785D-491E-8AA7-56B4E12D6E1B}"/>
              </a:ext>
            </a:extLst>
          </p:cNvPr>
          <p:cNvSpPr txBox="1"/>
          <p:nvPr/>
        </p:nvSpPr>
        <p:spPr>
          <a:xfrm>
            <a:off x="9233986" y="2196344"/>
            <a:ext cx="2127123" cy="2031325"/>
          </a:xfrm>
          <a:prstGeom prst="rect">
            <a:avLst/>
          </a:prstGeom>
          <a:noFill/>
          <a:ln>
            <a:noFill/>
          </a:ln>
        </p:spPr>
        <p:txBody>
          <a:bodyPr wrap="square" rtlCol="0" anchor="t">
            <a:spAutoFit/>
          </a:bodyPr>
          <a:lstStyle/>
          <a:p>
            <a:r>
              <a:rPr lang="pt-BR" sz="1400" b="1" i="1" dirty="0"/>
              <a:t>Resultados</a:t>
            </a:r>
            <a:endParaRPr lang="en-US" dirty="0"/>
          </a:p>
          <a:p>
            <a:endParaRPr lang="pt-BR" sz="1400" b="1" i="1" dirty="0"/>
          </a:p>
          <a:p>
            <a:r>
              <a:rPr lang="pt-BR" sz="1400" b="1" i="1" dirty="0"/>
              <a:t>O será apresentado?</a:t>
            </a:r>
            <a:endParaRPr lang="pt-BR" sz="1400" b="1" i="1" dirty="0">
              <a:cs typeface="Calibri"/>
            </a:endParaRPr>
          </a:p>
          <a:p>
            <a:endParaRPr lang="pt-BR" sz="1400" b="1" i="1" dirty="0"/>
          </a:p>
          <a:p>
            <a:pPr marL="172720" indent="-172720">
              <a:buFont typeface="Arial" panose="020B0604020202020204" pitchFamily="34" charset="0"/>
              <a:buChar char="•"/>
            </a:pPr>
            <a:r>
              <a:rPr lang="pt-BR" sz="1400" i="1" dirty="0">
                <a:ea typeface="+mn-lt"/>
                <a:cs typeface="+mn-lt"/>
              </a:rPr>
              <a:t>Implicações gerenciais</a:t>
            </a:r>
          </a:p>
          <a:p>
            <a:pPr marL="172720" indent="-172720">
              <a:buFont typeface="Arial" panose="020B0604020202020204" pitchFamily="34" charset="0"/>
              <a:buChar char="•"/>
            </a:pPr>
            <a:r>
              <a:rPr lang="pt-BR" sz="1400" i="1" dirty="0">
                <a:ea typeface="+mn-lt"/>
                <a:cs typeface="+mn-lt"/>
              </a:rPr>
              <a:t>Limitações</a:t>
            </a:r>
          </a:p>
          <a:p>
            <a:pPr marL="172720" indent="-172720">
              <a:buFont typeface="Arial" panose="020B0604020202020204" pitchFamily="34" charset="0"/>
              <a:buChar char="•"/>
            </a:pPr>
            <a:r>
              <a:rPr lang="pt-BR" sz="1400" i="1" dirty="0">
                <a:ea typeface="+mn-lt"/>
                <a:cs typeface="+mn-lt"/>
              </a:rPr>
              <a:t>Recomendações para pesquisas futuras</a:t>
            </a:r>
          </a:p>
          <a:p>
            <a:pPr marL="172720" indent="-172720">
              <a:buFont typeface="Arial" panose="020B0604020202020204" pitchFamily="34" charset="0"/>
              <a:buChar char="•"/>
            </a:pPr>
            <a:r>
              <a:rPr lang="pt-BR" sz="1400" i="1" dirty="0">
                <a:ea typeface="+mn-lt"/>
                <a:cs typeface="+mn-lt"/>
              </a:rPr>
              <a:t>Conclusões</a:t>
            </a:r>
            <a:endParaRPr lang="pt-BR" sz="1400" i="1" dirty="0">
              <a:cs typeface="Calibri"/>
            </a:endParaRPr>
          </a:p>
        </p:txBody>
      </p:sp>
    </p:spTree>
    <p:extLst>
      <p:ext uri="{BB962C8B-B14F-4D97-AF65-F5344CB8AC3E}">
        <p14:creationId xmlns:p14="http://schemas.microsoft.com/office/powerpoint/2010/main" val="727501948"/>
      </p:ext>
    </p:extLst>
  </p:cSld>
  <p:clrMapOvr>
    <a:masterClrMapping/>
  </p:clrMapOvr>
</p:sld>
</file>

<file path=ppt/theme/theme1.xml><?xml version="1.0" encoding="utf-8"?>
<a:theme xmlns:a="http://schemas.openxmlformats.org/drawingml/2006/main" name="1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2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3_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4.xml><?xml version="1.0" encoding="utf-8"?>
<a:theme xmlns:a="http://schemas.openxmlformats.org/drawingml/2006/main" name="Tema do Office">
  <a:themeElements>
    <a:clrScheme name="Escritório">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Escritório">
      <a:majorFont>
        <a:latin typeface="Calibri Light"/>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Escritório">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5.xml><?xml version="1.0" encoding="utf-8"?>
<a:theme xmlns:a="http://schemas.openxmlformats.org/drawingml/2006/main" name="Tema do Offic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43</TotalTime>
  <Words>9108</Words>
  <Application>Microsoft Office PowerPoint</Application>
  <PresentationFormat>Widescreen</PresentationFormat>
  <Paragraphs>602</Paragraphs>
  <Slides>63</Slides>
  <Notes>13</Notes>
  <HiddenSlides>0</HiddenSlides>
  <MMClips>2</MMClips>
  <ScaleCrop>false</ScaleCrop>
  <HeadingPairs>
    <vt:vector size="6" baseType="variant">
      <vt:variant>
        <vt:lpstr>Fonts Used</vt:lpstr>
      </vt:variant>
      <vt:variant>
        <vt:i4>6</vt:i4>
      </vt:variant>
      <vt:variant>
        <vt:lpstr>Theme</vt:lpstr>
      </vt:variant>
      <vt:variant>
        <vt:i4>3</vt:i4>
      </vt:variant>
      <vt:variant>
        <vt:lpstr>Slide Titles</vt:lpstr>
      </vt:variant>
      <vt:variant>
        <vt:i4>63</vt:i4>
      </vt:variant>
    </vt:vector>
  </HeadingPairs>
  <TitlesOfParts>
    <vt:vector size="72" baseType="lpstr">
      <vt:lpstr>Arial</vt:lpstr>
      <vt:lpstr>Arial Rounded MT Bold</vt:lpstr>
      <vt:lpstr>Calibri</vt:lpstr>
      <vt:lpstr>Calibri (Body)</vt:lpstr>
      <vt:lpstr>Calibri Light</vt:lpstr>
      <vt:lpstr>Courier New</vt:lpstr>
      <vt:lpstr>1_Tema do Office</vt:lpstr>
      <vt:lpstr>2_Tema do Office</vt:lpstr>
      <vt:lpstr>3_Tema do Office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Leandro Daniel</dc:creator>
  <cp:lastModifiedBy>Leandro Daniel</cp:lastModifiedBy>
  <cp:revision>12</cp:revision>
  <dcterms:created xsi:type="dcterms:W3CDTF">2020-07-04T22:21:25Z</dcterms:created>
  <dcterms:modified xsi:type="dcterms:W3CDTF">2020-07-05T14:23:24Z</dcterms:modified>
</cp:coreProperties>
</file>